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3.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ink/ink1.xml" ContentType="application/inkml+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6" r:id="rId4"/>
    <p:sldMasterId id="2147483744" r:id="rId5"/>
    <p:sldMasterId id="2147483759" r:id="rId6"/>
    <p:sldMasterId id="2147483787" r:id="rId7"/>
  </p:sldMasterIdLst>
  <p:notesMasterIdLst>
    <p:notesMasterId r:id="rId30"/>
  </p:notesMasterIdLst>
  <p:sldIdLst>
    <p:sldId id="284" r:id="rId8"/>
    <p:sldId id="257" r:id="rId9"/>
    <p:sldId id="288" r:id="rId10"/>
    <p:sldId id="337" r:id="rId11"/>
    <p:sldId id="338" r:id="rId12"/>
    <p:sldId id="339" r:id="rId13"/>
    <p:sldId id="341" r:id="rId14"/>
    <p:sldId id="342" r:id="rId15"/>
    <p:sldId id="348" r:id="rId16"/>
    <p:sldId id="349" r:id="rId17"/>
    <p:sldId id="352" r:id="rId18"/>
    <p:sldId id="354" r:id="rId19"/>
    <p:sldId id="355" r:id="rId20"/>
    <p:sldId id="362" r:id="rId21"/>
    <p:sldId id="369" r:id="rId22"/>
    <p:sldId id="371" r:id="rId23"/>
    <p:sldId id="372" r:id="rId24"/>
    <p:sldId id="373" r:id="rId25"/>
    <p:sldId id="374" r:id="rId26"/>
    <p:sldId id="376" r:id="rId27"/>
    <p:sldId id="377" r:id="rId28"/>
    <p:sldId id="323"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08"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50860"/>
    <a:srgbClr val="1C1573"/>
    <a:srgbClr val="283E84"/>
    <a:srgbClr val="211D71"/>
    <a:srgbClr val="000099"/>
    <a:srgbClr val="1E2F6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5958" autoAdjust="0"/>
  </p:normalViewPr>
  <p:slideViewPr>
    <p:cSldViewPr>
      <p:cViewPr varScale="1">
        <p:scale>
          <a:sx n="85" d="100"/>
          <a:sy n="85" d="100"/>
        </p:scale>
        <p:origin x="562" y="53"/>
      </p:cViewPr>
      <p:guideLst>
        <p:guide orient="horz" pos="2208"/>
        <p:guide pos="384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 Type="http://schemas.openxmlformats.org/officeDocument/2006/relationships/customXml" Target="../customXml/item3.xml"/><Relationship Id="rId21" Type="http://schemas.openxmlformats.org/officeDocument/2006/relationships/slide" Target="slides/slide14.xml"/><Relationship Id="rId34" Type="http://schemas.openxmlformats.org/officeDocument/2006/relationships/tableStyles" Target="tableStyles.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slide" Target="slides/slide22.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notesMaster" Target="notesMasters/notesMaster1.xml"/><Relationship Id="rId8" Type="http://schemas.openxmlformats.org/officeDocument/2006/relationships/slide" Target="slides/slide1.xml"/></Relationships>
</file>

<file path=ppt/ink/ink1.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39306" units="1/cm"/>
          <inkml:channelProperty channel="T" name="resolution" value="1" units="1/dev"/>
        </inkml:channelProperties>
      </inkml:inkSource>
      <inkml:timestamp xml:id="ts0" timeString="2020-12-27T09:00:24.123"/>
    </inkml:context>
    <inkml:brush xml:id="br0">
      <inkml:brushProperty name="width" value="0.05292" units="cm"/>
      <inkml:brushProperty name="height" value="0.05292" units="cm"/>
      <inkml:brushProperty name="color" value="#FF0000"/>
    </inkml:brush>
  </inkml:definitions>
  <inkml:trace contextRef="#ctx0" brushRef="#br0">18281 11684 0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F091A09-FBFA-4A6B-861E-DFFA01F303D5}" type="datetimeFigureOut">
              <a:rPr lang="en-IN" smtClean="0"/>
              <a:t>09-09-2023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C94A630-213B-4C45-99DC-08E550612A60}" type="slidenum">
              <a:rPr lang="en-IN" smtClean="0"/>
              <a:t>‹#›</a:t>
            </a:fld>
            <a:endParaRPr lang="en-IN"/>
          </a:p>
        </p:txBody>
      </p:sp>
    </p:spTree>
    <p:extLst>
      <p:ext uri="{BB962C8B-B14F-4D97-AF65-F5344CB8AC3E}">
        <p14:creationId xmlns:p14="http://schemas.microsoft.com/office/powerpoint/2010/main" val="37698309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54274" name="Google Shape;36;p1:notes">
            <a:extLst>
              <a:ext uri="{FF2B5EF4-FFF2-40B4-BE49-F238E27FC236}">
                <a16:creationId xmlns:a16="http://schemas.microsoft.com/office/drawing/2014/main" xmlns="" id="{39AF2117-C1A9-42A5-B416-619D72507300}"/>
              </a:ext>
            </a:extLst>
          </p:cNvPr>
          <p:cNvSpPr>
            <a:spLocks noGrp="1" noChangeArrowheads="1"/>
          </p:cNvSpPr>
          <p:nvPr>
            <p:ph type="body" idx="1"/>
          </p:nvPr>
        </p:nvSpPr>
        <p:spPr bwMode="auto">
          <a:xfrm>
            <a:off x="685800" y="4343400"/>
            <a:ext cx="54864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5" tIns="91425" rIns="91425" bIns="91425" numCol="1" anchor="t" anchorCtr="0" compatLnSpc="1">
            <a:prstTxWarp prst="textNoShape">
              <a:avLst/>
            </a:prstTxWarp>
          </a:bodyPr>
          <a:lstStyle/>
          <a:p>
            <a:pPr>
              <a:spcBef>
                <a:spcPct val="0"/>
              </a:spcBef>
              <a:buSzPts val="1100"/>
            </a:pPr>
            <a:endParaRPr lang="aa-ET" altLang="aa-ET"/>
          </a:p>
        </p:txBody>
      </p:sp>
      <p:sp>
        <p:nvSpPr>
          <p:cNvPr id="54275" name="Google Shape;37;p1:notes">
            <a:extLst>
              <a:ext uri="{FF2B5EF4-FFF2-40B4-BE49-F238E27FC236}">
                <a16:creationId xmlns:a16="http://schemas.microsoft.com/office/drawing/2014/main" xmlns="" id="{8481DDE9-68D6-4C5D-A85A-ECC56B498442}"/>
              </a:ext>
            </a:extLst>
          </p:cNvPr>
          <p:cNvSpPr>
            <a:spLocks noGrp="1" noRot="1" noChangeAspect="1" noTextEdit="1"/>
          </p:cNvSpPr>
          <p:nvPr>
            <p:ph type="sldImg" idx="2"/>
          </p:nvPr>
        </p:nvSpPr>
        <p:spPr bwMode="auto">
          <a:xfrm>
            <a:off x="381000" y="685800"/>
            <a:ext cx="6096000" cy="3429000"/>
          </a:xfrm>
          <a:custGeom>
            <a:avLst/>
            <a:gdLst>
              <a:gd name="T0" fmla="*/ 0 w 120000"/>
              <a:gd name="T1" fmla="*/ 0 h 120000"/>
              <a:gd name="T2" fmla="*/ 2147483646 w 120000"/>
              <a:gd name="T3" fmla="*/ 0 h 120000"/>
              <a:gd name="T4" fmla="*/ 2147483646 w 120000"/>
              <a:gd name="T5" fmla="*/ 2147483646 h 120000"/>
              <a:gd name="T6" fmla="*/ 0 w 120000"/>
              <a:gd name="T7" fmla="*/ 2147483646 h 120000"/>
              <a:gd name="T8" fmla="*/ 0 w 120000"/>
              <a:gd name="T9" fmla="*/ 0 h 1200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0000" h="120000" extrusionOk="0">
                <a:moveTo>
                  <a:pt x="0" y="0"/>
                </a:moveTo>
                <a:lnTo>
                  <a:pt x="120000" y="0"/>
                </a:lnTo>
                <a:lnTo>
                  <a:pt x="120000" y="120000"/>
                </a:lnTo>
                <a:lnTo>
                  <a:pt x="0" y="120000"/>
                </a:lnTo>
                <a:lnTo>
                  <a:pt x="0" y="0"/>
                </a:lnTo>
                <a:close/>
              </a:path>
            </a:pathLst>
          </a:custGeom>
          <a:noFill/>
          <a:ln w="9525" cap="flat">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sp>
    </p:spTree>
    <p:extLst>
      <p:ext uri="{BB962C8B-B14F-4D97-AF65-F5344CB8AC3E}">
        <p14:creationId xmlns:p14="http://schemas.microsoft.com/office/powerpoint/2010/main" val="38345690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9C94A630-213B-4C45-99DC-08E550612A60}" type="slidenum">
              <a:rPr lang="en-IN" smtClean="0"/>
              <a:t>3</a:t>
            </a:fld>
            <a:endParaRPr lang="en-IN"/>
          </a:p>
        </p:txBody>
      </p:sp>
    </p:spTree>
    <p:extLst>
      <p:ext uri="{BB962C8B-B14F-4D97-AF65-F5344CB8AC3E}">
        <p14:creationId xmlns:p14="http://schemas.microsoft.com/office/powerpoint/2010/main" val="4922725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a:p>
        </p:txBody>
      </p:sp>
      <p:sp>
        <p:nvSpPr>
          <p:cNvPr id="4" name="Header Placeholder 3"/>
          <p:cNvSpPr>
            <a:spLocks noGrp="1"/>
          </p:cNvSpPr>
          <p:nvPr>
            <p:ph type="hdr" sz="quarter" idx="10"/>
          </p:nvPr>
        </p:nvSpPr>
        <p:spPr/>
        <p:txBody>
          <a:bodyPr/>
          <a:lstStyle/>
          <a:p>
            <a:pPr>
              <a:defRPr/>
            </a:pPr>
            <a:r>
              <a:rPr lang="en-US">
                <a:solidFill>
                  <a:srgbClr val="000000"/>
                </a:solidFill>
              </a:rPr>
              <a:t>Lecture-1</a:t>
            </a:r>
          </a:p>
        </p:txBody>
      </p:sp>
      <p:sp>
        <p:nvSpPr>
          <p:cNvPr id="5" name="Slide Number Placeholder 4"/>
          <p:cNvSpPr>
            <a:spLocks noGrp="1"/>
          </p:cNvSpPr>
          <p:nvPr>
            <p:ph type="sldNum" sz="quarter" idx="11"/>
          </p:nvPr>
        </p:nvSpPr>
        <p:spPr/>
        <p:txBody>
          <a:bodyPr/>
          <a:lstStyle/>
          <a:p>
            <a:pPr>
              <a:defRPr/>
            </a:pPr>
            <a:fld id="{29515144-DAD1-4D30-BCF8-73F71ACED815}" type="slidenum">
              <a:rPr lang="en-US" smtClean="0">
                <a:solidFill>
                  <a:srgbClr val="000000"/>
                </a:solidFill>
              </a:rPr>
              <a:pPr>
                <a:defRPr/>
              </a:pPr>
              <a:t>4</a:t>
            </a:fld>
            <a:endParaRPr lang="en-US">
              <a:solidFill>
                <a:srgbClr val="000000"/>
              </a:solidFill>
            </a:endParaRPr>
          </a:p>
        </p:txBody>
      </p:sp>
    </p:spTree>
    <p:extLst>
      <p:ext uri="{BB962C8B-B14F-4D97-AF65-F5344CB8AC3E}">
        <p14:creationId xmlns:p14="http://schemas.microsoft.com/office/powerpoint/2010/main" val="29977362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6A9E8DBD-D735-4B66-9ED4-5AB21E70EC1B}" type="slidenum">
              <a:rPr lang="en-IN" smtClean="0"/>
              <a:t>22</a:t>
            </a:fld>
            <a:endParaRPr lang="en-IN"/>
          </a:p>
        </p:txBody>
      </p:sp>
    </p:spTree>
    <p:extLst>
      <p:ext uri="{BB962C8B-B14F-4D97-AF65-F5344CB8AC3E}">
        <p14:creationId xmlns:p14="http://schemas.microsoft.com/office/powerpoint/2010/main" val="32156426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4.jpe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6.jpe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5.jpeg"/><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4.jpeg"/><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4750810" y="2223656"/>
            <a:ext cx="2690381" cy="2729344"/>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12192000" cy="40580"/>
          </a:xfrm>
          <a:prstGeom prst="rect">
            <a:avLst/>
          </a:prstGeom>
        </p:spPr>
      </p:pic>
      <p:pic>
        <p:nvPicPr>
          <p:cNvPr id="6" name="Picture 5"/>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743335" y="2482116"/>
            <a:ext cx="8848465" cy="2130566"/>
          </a:xfrm>
          <a:prstGeom prst="rect">
            <a:avLst/>
          </a:prstGeom>
        </p:spPr>
      </p:pic>
      <p:sp>
        <p:nvSpPr>
          <p:cNvPr id="7" name="Title 1"/>
          <p:cNvSpPr txBox="1">
            <a:spLocks/>
          </p:cNvSpPr>
          <p:nvPr userDrawn="1"/>
        </p:nvSpPr>
        <p:spPr>
          <a:xfrm>
            <a:off x="1831508" y="2575123"/>
            <a:ext cx="8666988" cy="1936878"/>
          </a:xfrm>
          <a:prstGeom prst="rect">
            <a:avLst/>
          </a:prstGeom>
        </p:spPr>
        <p:txBody>
          <a:bodyPr vert="horz" lIns="91440" tIns="45720" rIns="91440" bIns="45720" rtlCol="0" anchor="ctr">
            <a:normAutofit/>
          </a:bodyPr>
          <a:lstStyle>
            <a:lvl1pPr algn="r" defTabSz="685800" rtl="0" eaLnBrk="1" latinLnBrk="0" hangingPunct="1">
              <a:lnSpc>
                <a:spcPct val="90000"/>
              </a:lnSpc>
              <a:spcBef>
                <a:spcPct val="0"/>
              </a:spcBef>
              <a:buNone/>
              <a:defRPr sz="3200" b="1" kern="1200">
                <a:solidFill>
                  <a:schemeClr val="bg1"/>
                </a:solidFill>
                <a:latin typeface="Helvetica" panose="020B0604020202030204" pitchFamily="34" charset="0"/>
                <a:ea typeface="+mj-ea"/>
                <a:cs typeface="+mj-cs"/>
              </a:defRPr>
            </a:lvl1pPr>
          </a:lstStyle>
          <a:p>
            <a:pPr algn="ctr"/>
            <a:r>
              <a:rPr lang="en-US" sz="3600" dirty="0"/>
              <a:t>Click to edit Session title</a:t>
            </a:r>
          </a:p>
        </p:txBody>
      </p:sp>
    </p:spTree>
    <p:extLst>
      <p:ext uri="{BB962C8B-B14F-4D97-AF65-F5344CB8AC3E}">
        <p14:creationId xmlns:p14="http://schemas.microsoft.com/office/powerpoint/2010/main" val="1461970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childTnLst>
                                </p:cTn>
                              </p:par>
                              <p:par>
                                <p:cTn id="9" presetID="23" presetClass="entr" presetSubtype="16"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p:cTn id="11" dur="500" fill="hold"/>
                                        <p:tgtEl>
                                          <p:spTgt spid="7"/>
                                        </p:tgtEl>
                                        <p:attrNameLst>
                                          <p:attrName>ppt_w</p:attrName>
                                        </p:attrNameLst>
                                      </p:cBhvr>
                                      <p:tavLst>
                                        <p:tav tm="0">
                                          <p:val>
                                            <p:fltVal val="0"/>
                                          </p:val>
                                        </p:tav>
                                        <p:tav tm="100000">
                                          <p:val>
                                            <p:strVal val="#ppt_w"/>
                                          </p:val>
                                        </p:tav>
                                      </p:tavLst>
                                    </p:anim>
                                    <p:anim calcmode="lin" valueType="num">
                                      <p:cBhvr>
                                        <p:cTn id="12" dur="500" fill="hold"/>
                                        <p:tgtEl>
                                          <p:spTgt spid="7"/>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lvl1pPr>
              <a:defRPr/>
            </a:lvl1pPr>
          </a:lstStyle>
          <a:p>
            <a:r>
              <a:rPr lang="en-US"/>
              <a:t>Click to edit Master title style</a:t>
            </a:r>
            <a:endParaRPr lang="en-IN"/>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a:xfrm>
            <a:off x="609600" y="6356351"/>
            <a:ext cx="2844800" cy="365125"/>
          </a:xfrm>
          <a:prstGeom prst="rect">
            <a:avLst/>
          </a:prstGeom>
        </p:spPr>
        <p:txBody>
          <a:bodyPr/>
          <a:lstStyle/>
          <a:p>
            <a:pPr fontAlgn="base">
              <a:spcBef>
                <a:spcPct val="0"/>
              </a:spcBef>
              <a:spcAft>
                <a:spcPct val="0"/>
              </a:spcAft>
              <a:defRPr/>
            </a:pPr>
            <a:endParaRPr lang="en-US" sz="1600">
              <a:solidFill>
                <a:prstClr val="black"/>
              </a:solidFill>
              <a:latin typeface="Tahoma" charset="0"/>
            </a:endParaRPr>
          </a:p>
        </p:txBody>
      </p:sp>
      <p:sp>
        <p:nvSpPr>
          <p:cNvPr id="8" name="Footer Placeholder 7"/>
          <p:cNvSpPr>
            <a:spLocks noGrp="1"/>
          </p:cNvSpPr>
          <p:nvPr>
            <p:ph type="ftr" sz="quarter" idx="11"/>
          </p:nvPr>
        </p:nvSpPr>
        <p:spPr>
          <a:xfrm>
            <a:off x="4165600" y="6356351"/>
            <a:ext cx="3860800" cy="365125"/>
          </a:xfrm>
          <a:prstGeom prst="rect">
            <a:avLst/>
          </a:prstGeom>
        </p:spPr>
        <p:txBody>
          <a:bodyPr/>
          <a:lstStyle/>
          <a:p>
            <a:pPr fontAlgn="base">
              <a:spcBef>
                <a:spcPct val="0"/>
              </a:spcBef>
              <a:spcAft>
                <a:spcPct val="0"/>
              </a:spcAft>
              <a:defRPr/>
            </a:pPr>
            <a:r>
              <a:rPr lang="en-US" sz="1600">
                <a:solidFill>
                  <a:prstClr val="black"/>
                </a:solidFill>
                <a:latin typeface="Tahoma" charset="0"/>
              </a:rPr>
              <a:t>IS ZC464, Machine Learning</a:t>
            </a:r>
          </a:p>
        </p:txBody>
      </p:sp>
      <p:sp>
        <p:nvSpPr>
          <p:cNvPr id="9" name="Slide Number Placeholder 8"/>
          <p:cNvSpPr>
            <a:spLocks noGrp="1"/>
          </p:cNvSpPr>
          <p:nvPr>
            <p:ph type="sldNum" sz="quarter" idx="12"/>
          </p:nvPr>
        </p:nvSpPr>
        <p:spPr>
          <a:xfrm>
            <a:off x="8737600" y="6356351"/>
            <a:ext cx="2844800" cy="365125"/>
          </a:xfrm>
          <a:prstGeom prst="rect">
            <a:avLst/>
          </a:prstGeom>
        </p:spPr>
        <p:txBody>
          <a:bodyPr/>
          <a:lstStyle/>
          <a:p>
            <a:pPr fontAlgn="base">
              <a:spcBef>
                <a:spcPct val="0"/>
              </a:spcBef>
              <a:spcAft>
                <a:spcPct val="0"/>
              </a:spcAft>
              <a:defRPr/>
            </a:pPr>
            <a:fld id="{60DB935C-A2BB-404C-A6C5-67E9068028EC}" type="slidenum">
              <a:rPr lang="en-US" sz="1600" smtClean="0">
                <a:solidFill>
                  <a:prstClr val="black"/>
                </a:solidFill>
                <a:latin typeface="Tahoma" charset="0"/>
              </a:rPr>
              <a:pPr fontAlgn="base">
                <a:spcBef>
                  <a:spcPct val="0"/>
                </a:spcBef>
                <a:spcAft>
                  <a:spcPct val="0"/>
                </a:spcAft>
                <a:defRPr/>
              </a:pPr>
              <a:t>‹#›</a:t>
            </a:fld>
            <a:endParaRPr lang="en-US" sz="1600">
              <a:solidFill>
                <a:prstClr val="black"/>
              </a:solidFill>
              <a:latin typeface="Tahoma" charset="0"/>
            </a:endParaRPr>
          </a:p>
        </p:txBody>
      </p:sp>
    </p:spTree>
    <p:extLst>
      <p:ext uri="{BB962C8B-B14F-4D97-AF65-F5344CB8AC3E}">
        <p14:creationId xmlns:p14="http://schemas.microsoft.com/office/powerpoint/2010/main" val="4193435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p>
            <a:r>
              <a:rPr lang="en-US"/>
              <a:t>Click to edit Master title style</a:t>
            </a:r>
            <a:endParaRPr lang="en-IN"/>
          </a:p>
        </p:txBody>
      </p:sp>
      <p:sp>
        <p:nvSpPr>
          <p:cNvPr id="3" name="Date Placeholder 2"/>
          <p:cNvSpPr>
            <a:spLocks noGrp="1"/>
          </p:cNvSpPr>
          <p:nvPr>
            <p:ph type="dt" sz="half" idx="10"/>
          </p:nvPr>
        </p:nvSpPr>
        <p:spPr>
          <a:xfrm>
            <a:off x="609600" y="6356351"/>
            <a:ext cx="2844800" cy="365125"/>
          </a:xfrm>
          <a:prstGeom prst="rect">
            <a:avLst/>
          </a:prstGeom>
        </p:spPr>
        <p:txBody>
          <a:bodyPr/>
          <a:lstStyle/>
          <a:p>
            <a:pPr fontAlgn="base">
              <a:spcBef>
                <a:spcPct val="0"/>
              </a:spcBef>
              <a:spcAft>
                <a:spcPct val="0"/>
              </a:spcAft>
              <a:defRPr/>
            </a:pPr>
            <a:endParaRPr lang="en-US" sz="1600">
              <a:solidFill>
                <a:prstClr val="black"/>
              </a:solidFill>
              <a:latin typeface="Tahoma" charset="0"/>
            </a:endParaRPr>
          </a:p>
        </p:txBody>
      </p:sp>
      <p:sp>
        <p:nvSpPr>
          <p:cNvPr id="4" name="Footer Placeholder 3"/>
          <p:cNvSpPr>
            <a:spLocks noGrp="1"/>
          </p:cNvSpPr>
          <p:nvPr>
            <p:ph type="ftr" sz="quarter" idx="11"/>
          </p:nvPr>
        </p:nvSpPr>
        <p:spPr>
          <a:xfrm>
            <a:off x="4165600" y="6356351"/>
            <a:ext cx="3860800" cy="365125"/>
          </a:xfrm>
          <a:prstGeom prst="rect">
            <a:avLst/>
          </a:prstGeom>
        </p:spPr>
        <p:txBody>
          <a:bodyPr/>
          <a:lstStyle/>
          <a:p>
            <a:pPr fontAlgn="base">
              <a:spcBef>
                <a:spcPct val="0"/>
              </a:spcBef>
              <a:spcAft>
                <a:spcPct val="0"/>
              </a:spcAft>
              <a:defRPr/>
            </a:pPr>
            <a:r>
              <a:rPr lang="en-US" sz="1600">
                <a:solidFill>
                  <a:prstClr val="black"/>
                </a:solidFill>
                <a:latin typeface="Tahoma" charset="0"/>
              </a:rPr>
              <a:t>IS ZC464, Machine Learning</a:t>
            </a:r>
          </a:p>
        </p:txBody>
      </p:sp>
      <p:sp>
        <p:nvSpPr>
          <p:cNvPr id="5" name="Slide Number Placeholder 4"/>
          <p:cNvSpPr>
            <a:spLocks noGrp="1"/>
          </p:cNvSpPr>
          <p:nvPr>
            <p:ph type="sldNum" sz="quarter" idx="12"/>
          </p:nvPr>
        </p:nvSpPr>
        <p:spPr>
          <a:xfrm>
            <a:off x="8737600" y="6356351"/>
            <a:ext cx="2844800" cy="365125"/>
          </a:xfrm>
          <a:prstGeom prst="rect">
            <a:avLst/>
          </a:prstGeom>
        </p:spPr>
        <p:txBody>
          <a:bodyPr/>
          <a:lstStyle/>
          <a:p>
            <a:pPr fontAlgn="base">
              <a:spcBef>
                <a:spcPct val="0"/>
              </a:spcBef>
              <a:spcAft>
                <a:spcPct val="0"/>
              </a:spcAft>
              <a:defRPr/>
            </a:pPr>
            <a:fld id="{60DB935C-A2BB-404C-A6C5-67E9068028EC}" type="slidenum">
              <a:rPr lang="en-US" sz="1600" smtClean="0">
                <a:solidFill>
                  <a:prstClr val="black"/>
                </a:solidFill>
                <a:latin typeface="Tahoma" charset="0"/>
              </a:rPr>
              <a:pPr fontAlgn="base">
                <a:spcBef>
                  <a:spcPct val="0"/>
                </a:spcBef>
                <a:spcAft>
                  <a:spcPct val="0"/>
                </a:spcAft>
                <a:defRPr/>
              </a:pPr>
              <a:t>‹#›</a:t>
            </a:fld>
            <a:endParaRPr lang="en-US" sz="1600">
              <a:solidFill>
                <a:prstClr val="black"/>
              </a:solidFill>
              <a:latin typeface="Tahoma" charset="0"/>
            </a:endParaRPr>
          </a:p>
        </p:txBody>
      </p:sp>
    </p:spTree>
    <p:extLst>
      <p:ext uri="{BB962C8B-B14F-4D97-AF65-F5344CB8AC3E}">
        <p14:creationId xmlns:p14="http://schemas.microsoft.com/office/powerpoint/2010/main" val="9022048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09600" y="6356351"/>
            <a:ext cx="2844800" cy="365125"/>
          </a:xfrm>
          <a:prstGeom prst="rect">
            <a:avLst/>
          </a:prstGeom>
        </p:spPr>
        <p:txBody>
          <a:bodyPr/>
          <a:lstStyle/>
          <a:p>
            <a:pPr fontAlgn="base">
              <a:spcBef>
                <a:spcPct val="0"/>
              </a:spcBef>
              <a:spcAft>
                <a:spcPct val="0"/>
              </a:spcAft>
              <a:defRPr/>
            </a:pPr>
            <a:endParaRPr lang="en-US" sz="1600">
              <a:solidFill>
                <a:prstClr val="black"/>
              </a:solidFill>
              <a:latin typeface="Tahoma" charset="0"/>
            </a:endParaRPr>
          </a:p>
        </p:txBody>
      </p:sp>
      <p:sp>
        <p:nvSpPr>
          <p:cNvPr id="3" name="Footer Placeholder 2"/>
          <p:cNvSpPr>
            <a:spLocks noGrp="1"/>
          </p:cNvSpPr>
          <p:nvPr>
            <p:ph type="ftr" sz="quarter" idx="11"/>
          </p:nvPr>
        </p:nvSpPr>
        <p:spPr>
          <a:xfrm>
            <a:off x="4165600" y="6356351"/>
            <a:ext cx="3860800" cy="365125"/>
          </a:xfrm>
          <a:prstGeom prst="rect">
            <a:avLst/>
          </a:prstGeom>
        </p:spPr>
        <p:txBody>
          <a:bodyPr/>
          <a:lstStyle/>
          <a:p>
            <a:pPr fontAlgn="base">
              <a:spcBef>
                <a:spcPct val="0"/>
              </a:spcBef>
              <a:spcAft>
                <a:spcPct val="0"/>
              </a:spcAft>
              <a:defRPr/>
            </a:pPr>
            <a:r>
              <a:rPr lang="en-US" sz="1600">
                <a:solidFill>
                  <a:prstClr val="black"/>
                </a:solidFill>
                <a:latin typeface="Tahoma" charset="0"/>
              </a:rPr>
              <a:t>IS ZC464, Machine Learning</a:t>
            </a:r>
          </a:p>
        </p:txBody>
      </p:sp>
      <p:sp>
        <p:nvSpPr>
          <p:cNvPr id="4" name="Slide Number Placeholder 3"/>
          <p:cNvSpPr>
            <a:spLocks noGrp="1"/>
          </p:cNvSpPr>
          <p:nvPr>
            <p:ph type="sldNum" sz="quarter" idx="12"/>
          </p:nvPr>
        </p:nvSpPr>
        <p:spPr>
          <a:xfrm>
            <a:off x="8737600" y="6356351"/>
            <a:ext cx="2844800" cy="365125"/>
          </a:xfrm>
          <a:prstGeom prst="rect">
            <a:avLst/>
          </a:prstGeom>
        </p:spPr>
        <p:txBody>
          <a:bodyPr/>
          <a:lstStyle/>
          <a:p>
            <a:pPr fontAlgn="base">
              <a:spcBef>
                <a:spcPct val="0"/>
              </a:spcBef>
              <a:spcAft>
                <a:spcPct val="0"/>
              </a:spcAft>
              <a:defRPr/>
            </a:pPr>
            <a:fld id="{60DB935C-A2BB-404C-A6C5-67E9068028EC}" type="slidenum">
              <a:rPr lang="en-US" sz="1600" smtClean="0">
                <a:solidFill>
                  <a:prstClr val="black"/>
                </a:solidFill>
                <a:latin typeface="Tahoma" charset="0"/>
              </a:rPr>
              <a:pPr fontAlgn="base">
                <a:spcBef>
                  <a:spcPct val="0"/>
                </a:spcBef>
                <a:spcAft>
                  <a:spcPct val="0"/>
                </a:spcAft>
                <a:defRPr/>
              </a:pPr>
              <a:t>‹#›</a:t>
            </a:fld>
            <a:endParaRPr lang="en-US" sz="1600">
              <a:solidFill>
                <a:prstClr val="black"/>
              </a:solidFill>
              <a:latin typeface="Tahoma" charset="0"/>
            </a:endParaRPr>
          </a:p>
        </p:txBody>
      </p:sp>
    </p:spTree>
    <p:extLst>
      <p:ext uri="{BB962C8B-B14F-4D97-AF65-F5344CB8AC3E}">
        <p14:creationId xmlns:p14="http://schemas.microsoft.com/office/powerpoint/2010/main" val="384160982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a:prstGeom prst="rect">
            <a:avLst/>
          </a:prstGeom>
        </p:spPr>
        <p:txBody>
          <a:bodyPr anchor="b"/>
          <a:lstStyle>
            <a:lvl1pPr algn="l">
              <a:defRPr sz="2000" b="1"/>
            </a:lvl1pPr>
          </a:lstStyle>
          <a:p>
            <a:r>
              <a:rPr lang="en-US"/>
              <a:t>Click to edit Master title style</a:t>
            </a:r>
            <a:endParaRPr lang="en-IN"/>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09600" y="6356351"/>
            <a:ext cx="2844800" cy="365125"/>
          </a:xfrm>
          <a:prstGeom prst="rect">
            <a:avLst/>
          </a:prstGeom>
        </p:spPr>
        <p:txBody>
          <a:bodyPr/>
          <a:lstStyle/>
          <a:p>
            <a:pPr fontAlgn="base">
              <a:spcBef>
                <a:spcPct val="0"/>
              </a:spcBef>
              <a:spcAft>
                <a:spcPct val="0"/>
              </a:spcAft>
              <a:defRPr/>
            </a:pPr>
            <a:endParaRPr lang="en-US" sz="1600">
              <a:solidFill>
                <a:prstClr val="black"/>
              </a:solidFill>
              <a:latin typeface="Tahoma" charset="0"/>
            </a:endParaRPr>
          </a:p>
        </p:txBody>
      </p:sp>
      <p:sp>
        <p:nvSpPr>
          <p:cNvPr id="6" name="Footer Placeholder 5"/>
          <p:cNvSpPr>
            <a:spLocks noGrp="1"/>
          </p:cNvSpPr>
          <p:nvPr>
            <p:ph type="ftr" sz="quarter" idx="11"/>
          </p:nvPr>
        </p:nvSpPr>
        <p:spPr>
          <a:xfrm>
            <a:off x="4165600" y="6356351"/>
            <a:ext cx="3860800" cy="365125"/>
          </a:xfrm>
          <a:prstGeom prst="rect">
            <a:avLst/>
          </a:prstGeom>
        </p:spPr>
        <p:txBody>
          <a:bodyPr/>
          <a:lstStyle/>
          <a:p>
            <a:pPr fontAlgn="base">
              <a:spcBef>
                <a:spcPct val="0"/>
              </a:spcBef>
              <a:spcAft>
                <a:spcPct val="0"/>
              </a:spcAft>
              <a:defRPr/>
            </a:pPr>
            <a:r>
              <a:rPr lang="en-US" sz="1600">
                <a:solidFill>
                  <a:prstClr val="black"/>
                </a:solidFill>
                <a:latin typeface="Tahoma" charset="0"/>
              </a:rPr>
              <a:t>IS ZC464, Machine Learning</a:t>
            </a:r>
          </a:p>
        </p:txBody>
      </p:sp>
      <p:sp>
        <p:nvSpPr>
          <p:cNvPr id="7" name="Slide Number Placeholder 6"/>
          <p:cNvSpPr>
            <a:spLocks noGrp="1"/>
          </p:cNvSpPr>
          <p:nvPr>
            <p:ph type="sldNum" sz="quarter" idx="12"/>
          </p:nvPr>
        </p:nvSpPr>
        <p:spPr>
          <a:xfrm>
            <a:off x="8737600" y="6356351"/>
            <a:ext cx="2844800" cy="365125"/>
          </a:xfrm>
          <a:prstGeom prst="rect">
            <a:avLst/>
          </a:prstGeom>
        </p:spPr>
        <p:txBody>
          <a:bodyPr/>
          <a:lstStyle/>
          <a:p>
            <a:pPr fontAlgn="base">
              <a:spcBef>
                <a:spcPct val="0"/>
              </a:spcBef>
              <a:spcAft>
                <a:spcPct val="0"/>
              </a:spcAft>
              <a:defRPr/>
            </a:pPr>
            <a:fld id="{60DB935C-A2BB-404C-A6C5-67E9068028EC}" type="slidenum">
              <a:rPr lang="en-US" sz="1600" smtClean="0">
                <a:solidFill>
                  <a:prstClr val="black"/>
                </a:solidFill>
                <a:latin typeface="Tahoma" charset="0"/>
              </a:rPr>
              <a:pPr fontAlgn="base">
                <a:spcBef>
                  <a:spcPct val="0"/>
                </a:spcBef>
                <a:spcAft>
                  <a:spcPct val="0"/>
                </a:spcAft>
                <a:defRPr/>
              </a:pPr>
              <a:t>‹#›</a:t>
            </a:fld>
            <a:endParaRPr lang="en-US" sz="1600">
              <a:solidFill>
                <a:prstClr val="black"/>
              </a:solidFill>
              <a:latin typeface="Tahoma" charset="0"/>
            </a:endParaRPr>
          </a:p>
        </p:txBody>
      </p:sp>
    </p:spTree>
    <p:extLst>
      <p:ext uri="{BB962C8B-B14F-4D97-AF65-F5344CB8AC3E}">
        <p14:creationId xmlns:p14="http://schemas.microsoft.com/office/powerpoint/2010/main" val="22441821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a:prstGeom prst="rect">
            <a:avLst/>
          </a:prstGeom>
        </p:spPr>
        <p:txBody>
          <a:bodyPr anchor="b"/>
          <a:lstStyle>
            <a:lvl1pPr algn="l">
              <a:defRPr sz="2000" b="1"/>
            </a:lvl1pPr>
          </a:lstStyle>
          <a:p>
            <a:r>
              <a:rPr lang="en-US"/>
              <a:t>Click to edit Master title style</a:t>
            </a:r>
            <a:endParaRPr lang="en-IN"/>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09600" y="6356351"/>
            <a:ext cx="2844800" cy="365125"/>
          </a:xfrm>
          <a:prstGeom prst="rect">
            <a:avLst/>
          </a:prstGeom>
        </p:spPr>
        <p:txBody>
          <a:bodyPr/>
          <a:lstStyle/>
          <a:p>
            <a:pPr fontAlgn="base">
              <a:spcBef>
                <a:spcPct val="0"/>
              </a:spcBef>
              <a:spcAft>
                <a:spcPct val="0"/>
              </a:spcAft>
              <a:defRPr/>
            </a:pPr>
            <a:endParaRPr lang="en-US" sz="1600">
              <a:solidFill>
                <a:prstClr val="black"/>
              </a:solidFill>
              <a:latin typeface="Tahoma" charset="0"/>
            </a:endParaRPr>
          </a:p>
        </p:txBody>
      </p:sp>
      <p:sp>
        <p:nvSpPr>
          <p:cNvPr id="6" name="Footer Placeholder 5"/>
          <p:cNvSpPr>
            <a:spLocks noGrp="1"/>
          </p:cNvSpPr>
          <p:nvPr>
            <p:ph type="ftr" sz="quarter" idx="11"/>
          </p:nvPr>
        </p:nvSpPr>
        <p:spPr>
          <a:xfrm>
            <a:off x="4165600" y="6356351"/>
            <a:ext cx="3860800" cy="365125"/>
          </a:xfrm>
          <a:prstGeom prst="rect">
            <a:avLst/>
          </a:prstGeom>
        </p:spPr>
        <p:txBody>
          <a:bodyPr/>
          <a:lstStyle/>
          <a:p>
            <a:pPr fontAlgn="base">
              <a:spcBef>
                <a:spcPct val="0"/>
              </a:spcBef>
              <a:spcAft>
                <a:spcPct val="0"/>
              </a:spcAft>
              <a:defRPr/>
            </a:pPr>
            <a:r>
              <a:rPr lang="en-US" sz="1600">
                <a:solidFill>
                  <a:prstClr val="black"/>
                </a:solidFill>
                <a:latin typeface="Tahoma" charset="0"/>
              </a:rPr>
              <a:t>IS ZC464, Machine Learning</a:t>
            </a:r>
          </a:p>
        </p:txBody>
      </p:sp>
      <p:sp>
        <p:nvSpPr>
          <p:cNvPr id="7" name="Slide Number Placeholder 6"/>
          <p:cNvSpPr>
            <a:spLocks noGrp="1"/>
          </p:cNvSpPr>
          <p:nvPr>
            <p:ph type="sldNum" sz="quarter" idx="12"/>
          </p:nvPr>
        </p:nvSpPr>
        <p:spPr>
          <a:xfrm>
            <a:off x="8737600" y="6356351"/>
            <a:ext cx="2844800" cy="365125"/>
          </a:xfrm>
          <a:prstGeom prst="rect">
            <a:avLst/>
          </a:prstGeom>
        </p:spPr>
        <p:txBody>
          <a:bodyPr/>
          <a:lstStyle/>
          <a:p>
            <a:pPr fontAlgn="base">
              <a:spcBef>
                <a:spcPct val="0"/>
              </a:spcBef>
              <a:spcAft>
                <a:spcPct val="0"/>
              </a:spcAft>
              <a:defRPr/>
            </a:pPr>
            <a:fld id="{60DB935C-A2BB-404C-A6C5-67E9068028EC}" type="slidenum">
              <a:rPr lang="en-US" sz="1600" smtClean="0">
                <a:solidFill>
                  <a:prstClr val="black"/>
                </a:solidFill>
                <a:latin typeface="Tahoma" charset="0"/>
              </a:rPr>
              <a:pPr fontAlgn="base">
                <a:spcBef>
                  <a:spcPct val="0"/>
                </a:spcBef>
                <a:spcAft>
                  <a:spcPct val="0"/>
                </a:spcAft>
                <a:defRPr/>
              </a:pPr>
              <a:t>‹#›</a:t>
            </a:fld>
            <a:endParaRPr lang="en-US" sz="1600">
              <a:solidFill>
                <a:prstClr val="black"/>
              </a:solidFill>
              <a:latin typeface="Tahoma" charset="0"/>
            </a:endParaRPr>
          </a:p>
        </p:txBody>
      </p:sp>
    </p:spTree>
    <p:extLst>
      <p:ext uri="{BB962C8B-B14F-4D97-AF65-F5344CB8AC3E}">
        <p14:creationId xmlns:p14="http://schemas.microsoft.com/office/powerpoint/2010/main" val="90944339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a:xfrm>
            <a:off x="609600" y="6356351"/>
            <a:ext cx="2844800" cy="365125"/>
          </a:xfrm>
          <a:prstGeom prst="rect">
            <a:avLst/>
          </a:prstGeom>
        </p:spPr>
        <p:txBody>
          <a:bodyPr/>
          <a:lstStyle/>
          <a:p>
            <a:pPr fontAlgn="base">
              <a:spcBef>
                <a:spcPct val="0"/>
              </a:spcBef>
              <a:spcAft>
                <a:spcPct val="0"/>
              </a:spcAft>
              <a:defRPr/>
            </a:pPr>
            <a:endParaRPr lang="en-US" sz="1600">
              <a:solidFill>
                <a:prstClr val="black"/>
              </a:solidFill>
              <a:latin typeface="Tahoma" charset="0"/>
            </a:endParaRPr>
          </a:p>
        </p:txBody>
      </p:sp>
      <p:sp>
        <p:nvSpPr>
          <p:cNvPr id="5" name="Footer Placeholder 4"/>
          <p:cNvSpPr>
            <a:spLocks noGrp="1"/>
          </p:cNvSpPr>
          <p:nvPr>
            <p:ph type="ftr" sz="quarter" idx="11"/>
          </p:nvPr>
        </p:nvSpPr>
        <p:spPr>
          <a:xfrm>
            <a:off x="4165600" y="6356351"/>
            <a:ext cx="3860800" cy="365125"/>
          </a:xfrm>
          <a:prstGeom prst="rect">
            <a:avLst/>
          </a:prstGeom>
        </p:spPr>
        <p:txBody>
          <a:bodyPr/>
          <a:lstStyle/>
          <a:p>
            <a:pPr fontAlgn="base">
              <a:spcBef>
                <a:spcPct val="0"/>
              </a:spcBef>
              <a:spcAft>
                <a:spcPct val="0"/>
              </a:spcAft>
              <a:defRPr/>
            </a:pPr>
            <a:r>
              <a:rPr lang="en-US" sz="1600">
                <a:solidFill>
                  <a:prstClr val="black"/>
                </a:solidFill>
                <a:latin typeface="Tahoma" charset="0"/>
              </a:rPr>
              <a:t>IS ZC464, Machine Learning</a:t>
            </a:r>
          </a:p>
        </p:txBody>
      </p:sp>
      <p:sp>
        <p:nvSpPr>
          <p:cNvPr id="6" name="Slide Number Placeholder 5"/>
          <p:cNvSpPr>
            <a:spLocks noGrp="1"/>
          </p:cNvSpPr>
          <p:nvPr>
            <p:ph type="sldNum" sz="quarter" idx="12"/>
          </p:nvPr>
        </p:nvSpPr>
        <p:spPr>
          <a:xfrm>
            <a:off x="8737600" y="6356351"/>
            <a:ext cx="2844800" cy="365125"/>
          </a:xfrm>
          <a:prstGeom prst="rect">
            <a:avLst/>
          </a:prstGeom>
        </p:spPr>
        <p:txBody>
          <a:bodyPr/>
          <a:lstStyle/>
          <a:p>
            <a:pPr fontAlgn="base">
              <a:spcBef>
                <a:spcPct val="0"/>
              </a:spcBef>
              <a:spcAft>
                <a:spcPct val="0"/>
              </a:spcAft>
              <a:defRPr/>
            </a:pPr>
            <a:fld id="{60DB935C-A2BB-404C-A6C5-67E9068028EC}" type="slidenum">
              <a:rPr lang="en-US" sz="1600" smtClean="0">
                <a:solidFill>
                  <a:prstClr val="black"/>
                </a:solidFill>
                <a:latin typeface="Tahoma" charset="0"/>
              </a:rPr>
              <a:pPr fontAlgn="base">
                <a:spcBef>
                  <a:spcPct val="0"/>
                </a:spcBef>
                <a:spcAft>
                  <a:spcPct val="0"/>
                </a:spcAft>
                <a:defRPr/>
              </a:pPr>
              <a:t>‹#›</a:t>
            </a:fld>
            <a:endParaRPr lang="en-US" sz="1600">
              <a:solidFill>
                <a:prstClr val="black"/>
              </a:solidFill>
              <a:latin typeface="Tahoma" charset="0"/>
            </a:endParaRPr>
          </a:p>
        </p:txBody>
      </p:sp>
    </p:spTree>
    <p:extLst>
      <p:ext uri="{BB962C8B-B14F-4D97-AF65-F5344CB8AC3E}">
        <p14:creationId xmlns:p14="http://schemas.microsoft.com/office/powerpoint/2010/main" val="295186781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a:prstGeom prst="rect">
            <a:avLst/>
          </a:prstGeo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a:xfrm>
            <a:off x="609600" y="6356351"/>
            <a:ext cx="2844800" cy="365125"/>
          </a:xfrm>
          <a:prstGeom prst="rect">
            <a:avLst/>
          </a:prstGeom>
        </p:spPr>
        <p:txBody>
          <a:bodyPr/>
          <a:lstStyle/>
          <a:p>
            <a:pPr fontAlgn="base">
              <a:spcBef>
                <a:spcPct val="0"/>
              </a:spcBef>
              <a:spcAft>
                <a:spcPct val="0"/>
              </a:spcAft>
              <a:defRPr/>
            </a:pPr>
            <a:endParaRPr lang="en-US" sz="1600">
              <a:solidFill>
                <a:prstClr val="black"/>
              </a:solidFill>
              <a:latin typeface="Tahoma" charset="0"/>
            </a:endParaRPr>
          </a:p>
        </p:txBody>
      </p:sp>
      <p:sp>
        <p:nvSpPr>
          <p:cNvPr id="5" name="Footer Placeholder 4"/>
          <p:cNvSpPr>
            <a:spLocks noGrp="1"/>
          </p:cNvSpPr>
          <p:nvPr>
            <p:ph type="ftr" sz="quarter" idx="11"/>
          </p:nvPr>
        </p:nvSpPr>
        <p:spPr>
          <a:xfrm>
            <a:off x="4165600" y="6356351"/>
            <a:ext cx="3860800" cy="365125"/>
          </a:xfrm>
          <a:prstGeom prst="rect">
            <a:avLst/>
          </a:prstGeom>
        </p:spPr>
        <p:txBody>
          <a:bodyPr/>
          <a:lstStyle/>
          <a:p>
            <a:pPr fontAlgn="base">
              <a:spcBef>
                <a:spcPct val="0"/>
              </a:spcBef>
              <a:spcAft>
                <a:spcPct val="0"/>
              </a:spcAft>
              <a:defRPr/>
            </a:pPr>
            <a:r>
              <a:rPr lang="en-US" sz="1600">
                <a:solidFill>
                  <a:prstClr val="black"/>
                </a:solidFill>
                <a:latin typeface="Tahoma" charset="0"/>
              </a:rPr>
              <a:t>IS ZC464, Machine Learning</a:t>
            </a:r>
          </a:p>
        </p:txBody>
      </p:sp>
      <p:sp>
        <p:nvSpPr>
          <p:cNvPr id="6" name="Slide Number Placeholder 5"/>
          <p:cNvSpPr>
            <a:spLocks noGrp="1"/>
          </p:cNvSpPr>
          <p:nvPr>
            <p:ph type="sldNum" sz="quarter" idx="12"/>
          </p:nvPr>
        </p:nvSpPr>
        <p:spPr>
          <a:xfrm>
            <a:off x="8737600" y="6356351"/>
            <a:ext cx="2844800" cy="365125"/>
          </a:xfrm>
          <a:prstGeom prst="rect">
            <a:avLst/>
          </a:prstGeom>
        </p:spPr>
        <p:txBody>
          <a:bodyPr/>
          <a:lstStyle/>
          <a:p>
            <a:pPr fontAlgn="base">
              <a:spcBef>
                <a:spcPct val="0"/>
              </a:spcBef>
              <a:spcAft>
                <a:spcPct val="0"/>
              </a:spcAft>
              <a:defRPr/>
            </a:pPr>
            <a:fld id="{60DB935C-A2BB-404C-A6C5-67E9068028EC}" type="slidenum">
              <a:rPr lang="en-US" sz="1600" smtClean="0">
                <a:solidFill>
                  <a:prstClr val="black"/>
                </a:solidFill>
                <a:latin typeface="Tahoma" charset="0"/>
              </a:rPr>
              <a:pPr fontAlgn="base">
                <a:spcBef>
                  <a:spcPct val="0"/>
                </a:spcBef>
                <a:spcAft>
                  <a:spcPct val="0"/>
                </a:spcAft>
                <a:defRPr/>
              </a:pPr>
              <a:t>‹#›</a:t>
            </a:fld>
            <a:endParaRPr lang="en-US" sz="1600">
              <a:solidFill>
                <a:prstClr val="black"/>
              </a:solidFill>
              <a:latin typeface="Tahoma" charset="0"/>
            </a:endParaRPr>
          </a:p>
        </p:txBody>
      </p:sp>
    </p:spTree>
    <p:extLst>
      <p:ext uri="{BB962C8B-B14F-4D97-AF65-F5344CB8AC3E}">
        <p14:creationId xmlns:p14="http://schemas.microsoft.com/office/powerpoint/2010/main" val="269598316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1_Section Header">
    <p:spTree>
      <p:nvGrpSpPr>
        <p:cNvPr id="1" name=""/>
        <p:cNvGrpSpPr/>
        <p:nvPr/>
      </p:nvGrpSpPr>
      <p:grpSpPr>
        <a:xfrm>
          <a:off x="0" y="0"/>
          <a:ext cx="0" cy="0"/>
          <a:chOff x="0" y="0"/>
          <a:chExt cx="0" cy="0"/>
        </a:xfrm>
      </p:grpSpPr>
      <p:pic>
        <p:nvPicPr>
          <p:cNvPr id="3" name="Picture 6" descr="\\Server\D\jyoti\FI023_BITS_v1\styleguide img\IMG_5627_b.jpg"/>
          <p:cNvPicPr>
            <a:picLocks noChangeAspect="1" noChangeArrowheads="1"/>
          </p:cNvPicPr>
          <p:nvPr/>
        </p:nvPicPr>
        <p:blipFill>
          <a:blip r:embed="rId2" cstate="print"/>
          <a:srcRect/>
          <a:stretch>
            <a:fillRect/>
          </a:stretch>
        </p:blipFill>
        <p:spPr bwMode="auto">
          <a:xfrm>
            <a:off x="0" y="0"/>
            <a:ext cx="12192000" cy="6858000"/>
          </a:xfrm>
          <a:prstGeom prst="rect">
            <a:avLst/>
          </a:prstGeom>
          <a:noFill/>
          <a:ln w="9525">
            <a:noFill/>
            <a:miter lim="800000"/>
            <a:headEnd/>
            <a:tailEnd/>
          </a:ln>
        </p:spPr>
      </p:pic>
      <p:sp>
        <p:nvSpPr>
          <p:cNvPr id="4" name="Rectangle 3"/>
          <p:cNvSpPr/>
          <p:nvPr/>
        </p:nvSpPr>
        <p:spPr>
          <a:xfrm>
            <a:off x="0" y="4281488"/>
            <a:ext cx="12192000" cy="2576512"/>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pic>
        <p:nvPicPr>
          <p:cNvPr id="5" name="Picture 6" descr="Picture 7.png"/>
          <p:cNvPicPr>
            <a:picLocks noChangeAspect="1"/>
          </p:cNvPicPr>
          <p:nvPr/>
        </p:nvPicPr>
        <p:blipFill>
          <a:blip r:embed="rId3" cstate="print"/>
          <a:srcRect l="1923" b="5336"/>
          <a:stretch>
            <a:fillRect/>
          </a:stretch>
        </p:blipFill>
        <p:spPr bwMode="auto">
          <a:xfrm>
            <a:off x="8839201" y="0"/>
            <a:ext cx="2925233" cy="692150"/>
          </a:xfrm>
          <a:prstGeom prst="rect">
            <a:avLst/>
          </a:prstGeom>
          <a:noFill/>
          <a:ln w="9525">
            <a:noFill/>
            <a:miter lim="800000"/>
            <a:headEnd/>
            <a:tailEnd/>
          </a:ln>
        </p:spPr>
      </p:pic>
      <p:sp>
        <p:nvSpPr>
          <p:cNvPr id="6" name="Rectangle 5"/>
          <p:cNvSpPr/>
          <p:nvPr/>
        </p:nvSpPr>
        <p:spPr>
          <a:xfrm>
            <a:off x="3843867" y="6775450"/>
            <a:ext cx="38608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7" name="Rectangle 6"/>
          <p:cNvSpPr/>
          <p:nvPr/>
        </p:nvSpPr>
        <p:spPr>
          <a:xfrm>
            <a:off x="-16933" y="6775450"/>
            <a:ext cx="38608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8" name="Rectangle 7"/>
          <p:cNvSpPr/>
          <p:nvPr/>
        </p:nvSpPr>
        <p:spPr>
          <a:xfrm>
            <a:off x="7704667" y="6775450"/>
            <a:ext cx="38608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9" name="TextBox 8"/>
          <p:cNvSpPr txBox="1"/>
          <p:nvPr/>
        </p:nvSpPr>
        <p:spPr>
          <a:xfrm>
            <a:off x="9144000" y="762000"/>
            <a:ext cx="2946400" cy="554038"/>
          </a:xfrm>
          <a:prstGeom prst="rect">
            <a:avLst/>
          </a:prstGeom>
          <a:noFill/>
        </p:spPr>
        <p:txBody>
          <a:bodyPr>
            <a:spAutoFit/>
          </a:bodyPr>
          <a:lstStyle/>
          <a:p>
            <a:pPr algn="ctr" fontAlgn="base">
              <a:spcBef>
                <a:spcPct val="0"/>
              </a:spcBef>
              <a:spcAft>
                <a:spcPct val="0"/>
              </a:spcAft>
              <a:defRPr/>
            </a:pPr>
            <a:r>
              <a:rPr lang="en-US" sz="2900" b="1" spc="-150" dirty="0">
                <a:solidFill>
                  <a:prstClr val="white"/>
                </a:solidFill>
                <a:latin typeface="Arial"/>
                <a:cs typeface="Arial"/>
              </a:rPr>
              <a:t>BITS</a:t>
            </a:r>
            <a:r>
              <a:rPr lang="en-US" sz="2900" spc="-150" dirty="0">
                <a:solidFill>
                  <a:prstClr val="white"/>
                </a:solidFill>
                <a:latin typeface="Arial"/>
                <a:cs typeface="Arial"/>
              </a:rPr>
              <a:t> Pilani</a:t>
            </a:r>
          </a:p>
        </p:txBody>
      </p:sp>
      <p:sp>
        <p:nvSpPr>
          <p:cNvPr id="10" name="TextBox 9"/>
          <p:cNvSpPr txBox="1"/>
          <p:nvPr/>
        </p:nvSpPr>
        <p:spPr>
          <a:xfrm>
            <a:off x="9448800" y="1171576"/>
            <a:ext cx="2540000" cy="276225"/>
          </a:xfrm>
          <a:prstGeom prst="rect">
            <a:avLst/>
          </a:prstGeom>
          <a:noFill/>
        </p:spPr>
        <p:txBody>
          <a:bodyPr>
            <a:spAutoFit/>
          </a:bodyPr>
          <a:lstStyle/>
          <a:p>
            <a:pPr fontAlgn="base">
              <a:spcBef>
                <a:spcPct val="0"/>
              </a:spcBef>
              <a:spcAft>
                <a:spcPct val="0"/>
              </a:spcAft>
              <a:defRPr/>
            </a:pPr>
            <a:r>
              <a:rPr lang="en-US" sz="1200" dirty="0">
                <a:solidFill>
                  <a:srgbClr val="FFFFFF"/>
                </a:solidFill>
                <a:latin typeface="Arial"/>
                <a:cs typeface="Arial"/>
              </a:rPr>
              <a:t>Pilani Campus</a:t>
            </a:r>
          </a:p>
        </p:txBody>
      </p:sp>
      <p:sp>
        <p:nvSpPr>
          <p:cNvPr id="17" name="Content Placeholder 16"/>
          <p:cNvSpPr>
            <a:spLocks noGrp="1"/>
          </p:cNvSpPr>
          <p:nvPr>
            <p:ph sz="quarter" idx="10"/>
          </p:nvPr>
        </p:nvSpPr>
        <p:spPr>
          <a:xfrm>
            <a:off x="406400" y="4648200"/>
            <a:ext cx="11277600" cy="1600200"/>
          </a:xfrm>
        </p:spPr>
        <p:txBody>
          <a:bodyPr>
            <a:noAutofit/>
          </a:bodyPr>
          <a:lstStyle>
            <a:lvl1pPr marL="0" indent="0">
              <a:lnSpc>
                <a:spcPts val="4200"/>
              </a:lnSpc>
              <a:spcBef>
                <a:spcPts val="0"/>
              </a:spcBef>
              <a:buNone/>
              <a:defRPr sz="4000" b="1" spc="-150" baseline="0">
                <a:latin typeface="Arial" pitchFamily="34" charset="0"/>
                <a:cs typeface="Arial" pitchFamily="34" charset="0"/>
              </a:defRPr>
            </a:lvl1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47724474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86914190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3" name="Rectangle 2"/>
          <p:cNvSpPr/>
          <p:nvPr/>
        </p:nvSpPr>
        <p:spPr>
          <a:xfrm>
            <a:off x="0" y="3352800"/>
            <a:ext cx="11582400" cy="2743200"/>
          </a:xfrm>
          <a:prstGeom prst="rect">
            <a:avLst/>
          </a:prstGeom>
          <a:solidFill>
            <a:srgbClr val="10114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fontAlgn="base">
              <a:spcBef>
                <a:spcPct val="0"/>
              </a:spcBef>
              <a:spcAft>
                <a:spcPct val="0"/>
              </a:spcAft>
              <a:defRPr/>
            </a:pPr>
            <a:endParaRPr lang="en-US" sz="1600" dirty="0">
              <a:solidFill>
                <a:prstClr val="white"/>
              </a:solidFill>
              <a:latin typeface="Arial" pitchFamily="34" charset="0"/>
              <a:cs typeface="Arial" pitchFamily="34" charset="0"/>
            </a:endParaRPr>
          </a:p>
        </p:txBody>
      </p:sp>
      <p:sp>
        <p:nvSpPr>
          <p:cNvPr id="4" name="Rectangle 3"/>
          <p:cNvSpPr/>
          <p:nvPr/>
        </p:nvSpPr>
        <p:spPr>
          <a:xfrm>
            <a:off x="3860800" y="6096000"/>
            <a:ext cx="38608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5" name="Rectangle 4"/>
          <p:cNvSpPr/>
          <p:nvPr/>
        </p:nvSpPr>
        <p:spPr>
          <a:xfrm>
            <a:off x="0" y="6096000"/>
            <a:ext cx="38608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6" name="Rectangle 5"/>
          <p:cNvSpPr/>
          <p:nvPr/>
        </p:nvSpPr>
        <p:spPr>
          <a:xfrm>
            <a:off x="7721600" y="6096000"/>
            <a:ext cx="38608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pic>
        <p:nvPicPr>
          <p:cNvPr id="7" name="Picture 10" descr="BITS_university_logo_whitevert.png"/>
          <p:cNvPicPr>
            <a:picLocks noChangeAspect="1"/>
          </p:cNvPicPr>
          <p:nvPr/>
        </p:nvPicPr>
        <p:blipFill>
          <a:blip r:embed="rId3" cstate="print"/>
          <a:srcRect t="2" b="28592"/>
          <a:stretch>
            <a:fillRect/>
          </a:stretch>
        </p:blipFill>
        <p:spPr bwMode="auto">
          <a:xfrm>
            <a:off x="101600" y="3352801"/>
            <a:ext cx="2743200" cy="1979613"/>
          </a:xfrm>
          <a:prstGeom prst="rect">
            <a:avLst/>
          </a:prstGeom>
          <a:noFill/>
          <a:ln w="9525">
            <a:noFill/>
            <a:miter lim="800000"/>
            <a:headEnd/>
            <a:tailEnd/>
          </a:ln>
        </p:spPr>
      </p:pic>
      <p:sp>
        <p:nvSpPr>
          <p:cNvPr id="8" name="TextBox 7"/>
          <p:cNvSpPr txBox="1"/>
          <p:nvPr/>
        </p:nvSpPr>
        <p:spPr>
          <a:xfrm>
            <a:off x="-101600" y="5257800"/>
            <a:ext cx="2946400" cy="554038"/>
          </a:xfrm>
          <a:prstGeom prst="rect">
            <a:avLst/>
          </a:prstGeom>
          <a:noFill/>
        </p:spPr>
        <p:txBody>
          <a:bodyPr>
            <a:spAutoFit/>
          </a:bodyPr>
          <a:lstStyle/>
          <a:p>
            <a:pPr algn="ctr" fontAlgn="base">
              <a:spcBef>
                <a:spcPct val="0"/>
              </a:spcBef>
              <a:spcAft>
                <a:spcPct val="0"/>
              </a:spcAft>
              <a:defRPr/>
            </a:pPr>
            <a:r>
              <a:rPr lang="en-US" sz="2900" b="1" spc="-150" dirty="0">
                <a:solidFill>
                  <a:prstClr val="white"/>
                </a:solidFill>
                <a:latin typeface="Arial"/>
                <a:cs typeface="Arial"/>
              </a:rPr>
              <a:t>BITS</a:t>
            </a:r>
            <a:r>
              <a:rPr lang="en-US" sz="2900" spc="-150" dirty="0">
                <a:solidFill>
                  <a:prstClr val="white"/>
                </a:solidFill>
                <a:latin typeface="Arial"/>
                <a:cs typeface="Arial"/>
              </a:rPr>
              <a:t> Pilani</a:t>
            </a:r>
          </a:p>
        </p:txBody>
      </p:sp>
      <p:sp>
        <p:nvSpPr>
          <p:cNvPr id="9" name="TextBox 8"/>
          <p:cNvSpPr txBox="1"/>
          <p:nvPr/>
        </p:nvSpPr>
        <p:spPr>
          <a:xfrm>
            <a:off x="203200" y="5667376"/>
            <a:ext cx="2540000" cy="276225"/>
          </a:xfrm>
          <a:prstGeom prst="rect">
            <a:avLst/>
          </a:prstGeom>
          <a:noFill/>
        </p:spPr>
        <p:txBody>
          <a:bodyPr>
            <a:spAutoFit/>
          </a:bodyPr>
          <a:lstStyle/>
          <a:p>
            <a:pPr fontAlgn="base">
              <a:spcBef>
                <a:spcPct val="0"/>
              </a:spcBef>
              <a:spcAft>
                <a:spcPct val="0"/>
              </a:spcAft>
              <a:defRPr/>
            </a:pPr>
            <a:r>
              <a:rPr lang="en-US" sz="1200" dirty="0">
                <a:solidFill>
                  <a:srgbClr val="FFFFFF"/>
                </a:solidFill>
                <a:latin typeface="Arial"/>
                <a:cs typeface="Arial"/>
              </a:rPr>
              <a:t>Pilani Campus</a:t>
            </a:r>
          </a:p>
        </p:txBody>
      </p:sp>
      <p:sp>
        <p:nvSpPr>
          <p:cNvPr id="11" name="Title 1"/>
          <p:cNvSpPr>
            <a:spLocks noGrp="1"/>
          </p:cNvSpPr>
          <p:nvPr>
            <p:ph type="title"/>
          </p:nvPr>
        </p:nvSpPr>
        <p:spPr>
          <a:xfrm>
            <a:off x="3352800" y="3810000"/>
            <a:ext cx="8026400" cy="1524000"/>
          </a:xfrm>
        </p:spPr>
        <p:txBody>
          <a:bodyPr anchorCtr="0">
            <a:noAutofit/>
          </a:bodyPr>
          <a:lstStyle>
            <a:lvl1pPr algn="l">
              <a:lnSpc>
                <a:spcPts val="4000"/>
              </a:lnSpc>
              <a:defRPr sz="4400" baseline="0">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15112344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4750810" y="2223656"/>
            <a:ext cx="2690381" cy="2729344"/>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12192000" cy="40580"/>
          </a:xfrm>
          <a:prstGeom prst="rect">
            <a:avLst/>
          </a:prstGeom>
        </p:spPr>
      </p:pic>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160569"/>
            <a:ext cx="10668000" cy="764364"/>
          </a:xfrm>
          <a:prstGeom prst="rect">
            <a:avLst/>
          </a:prstGeom>
        </p:spPr>
      </p:pic>
      <p:sp>
        <p:nvSpPr>
          <p:cNvPr id="2" name="Title 1"/>
          <p:cNvSpPr>
            <a:spLocks noGrp="1"/>
          </p:cNvSpPr>
          <p:nvPr>
            <p:ph type="title"/>
          </p:nvPr>
        </p:nvSpPr>
        <p:spPr>
          <a:xfrm>
            <a:off x="838200" y="160569"/>
            <a:ext cx="9321800" cy="764364"/>
          </a:xfrm>
        </p:spPr>
        <p:txBody>
          <a:bodyPr>
            <a:normAutofit/>
          </a:bodyPr>
          <a:lstStyle>
            <a:lvl1pPr>
              <a:defRPr sz="3200" b="1">
                <a:solidFill>
                  <a:schemeClr val="bg1"/>
                </a:solidFill>
                <a:latin typeface="Helvetica" panose="020B0604020202030204" pitchFamily="34" charset="0"/>
              </a:defRPr>
            </a:lvl1pPr>
          </a:lstStyle>
          <a:p>
            <a:r>
              <a:rPr lang="en-US"/>
              <a:t>Click to edit Master title style</a:t>
            </a:r>
          </a:p>
        </p:txBody>
      </p:sp>
      <p:sp>
        <p:nvSpPr>
          <p:cNvPr id="11" name="Text Placeholder 10"/>
          <p:cNvSpPr>
            <a:spLocks noGrp="1"/>
          </p:cNvSpPr>
          <p:nvPr>
            <p:ph type="body" sz="quarter" idx="13"/>
          </p:nvPr>
        </p:nvSpPr>
        <p:spPr>
          <a:xfrm>
            <a:off x="857739" y="1600201"/>
            <a:ext cx="10160000" cy="2728913"/>
          </a:xfrm>
        </p:spPr>
        <p:txBody>
          <a:bodyPr/>
          <a:lstStyle>
            <a:lvl1pPr>
              <a:defRPr sz="1800">
                <a:latin typeface="Helvetica" panose="020B0604020202030204" pitchFamily="34" charset="0"/>
              </a:defRPr>
            </a:lvl1pPr>
            <a:lvl2pPr>
              <a:defRPr sz="1600">
                <a:latin typeface="Helvetica" panose="020B0604020202030204" pitchFamily="34" charset="0"/>
              </a:defRPr>
            </a:lvl2pPr>
            <a:lvl3pPr>
              <a:defRPr sz="1400">
                <a:latin typeface="Helvetica" panose="020B0604020202030204" pitchFamily="34" charset="0"/>
              </a:defRPr>
            </a:lvl3pPr>
            <a:lvl4pPr>
              <a:defRPr sz="1200">
                <a:latin typeface="Helvetica" panose="020B0604020202030204" pitchFamily="34" charset="0"/>
              </a:defRPr>
            </a:lvl4pPr>
            <a:lvl5pPr>
              <a:defRPr sz="1200">
                <a:latin typeface="Helvetica" panose="020B060402020203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12"/>
          <p:cNvSpPr>
            <a:spLocks noGrp="1"/>
          </p:cNvSpPr>
          <p:nvPr>
            <p:ph type="body" sz="quarter" idx="14"/>
          </p:nvPr>
        </p:nvSpPr>
        <p:spPr>
          <a:xfrm>
            <a:off x="329247" y="1143001"/>
            <a:ext cx="11196956" cy="395287"/>
          </a:xfrm>
        </p:spPr>
        <p:txBody>
          <a:bodyPr>
            <a:normAutofit/>
          </a:bodyPr>
          <a:lstStyle>
            <a:lvl1pPr marL="0" indent="0">
              <a:buNone/>
              <a:defRPr sz="2000" b="1">
                <a:solidFill>
                  <a:srgbClr val="1C1573"/>
                </a:solidFill>
                <a:latin typeface="Helvetica" panose="020B0604020202030204" pitchFamily="34" charset="0"/>
              </a:defRPr>
            </a:lvl1pPr>
            <a:lvl2pPr>
              <a:defRPr b="1">
                <a:solidFill>
                  <a:srgbClr val="1C1573"/>
                </a:solidFill>
                <a:latin typeface="Helvetica" panose="020B0604020202030204" pitchFamily="34" charset="0"/>
              </a:defRPr>
            </a:lvl2pPr>
            <a:lvl3pPr>
              <a:defRPr b="1">
                <a:solidFill>
                  <a:srgbClr val="1C1573"/>
                </a:solidFill>
                <a:latin typeface="Helvetica" panose="020B0604020202030204" pitchFamily="34" charset="0"/>
              </a:defRPr>
            </a:lvl3pPr>
            <a:lvl4pPr>
              <a:defRPr b="1">
                <a:solidFill>
                  <a:srgbClr val="1C1573"/>
                </a:solidFill>
                <a:latin typeface="Helvetica" panose="020B0604020202030204" pitchFamily="34" charset="0"/>
              </a:defRPr>
            </a:lvl4pPr>
            <a:lvl5pPr>
              <a:defRPr b="1">
                <a:solidFill>
                  <a:srgbClr val="1C1573"/>
                </a:solidFill>
                <a:latin typeface="Helvetica" panose="020B0604020202030204" pitchFamily="34" charset="0"/>
              </a:defRPr>
            </a:lvl5pPr>
          </a:lstStyle>
          <a:p>
            <a:pPr lvl="0"/>
            <a:r>
              <a:rPr lang="en-US" dirty="0"/>
              <a:t>Click to edit Master text styles</a:t>
            </a:r>
          </a:p>
        </p:txBody>
      </p:sp>
    </p:spTree>
    <p:extLst>
      <p:ext uri="{BB962C8B-B14F-4D97-AF65-F5344CB8AC3E}">
        <p14:creationId xmlns:p14="http://schemas.microsoft.com/office/powerpoint/2010/main" val="136154290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Custom Layout">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a:xfrm>
            <a:off x="0" y="3352800"/>
            <a:ext cx="11582400" cy="2743200"/>
          </a:xfrm>
          <a:prstGeom prst="rect">
            <a:avLst/>
          </a:prstGeom>
          <a:solidFill>
            <a:srgbClr val="10114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dirty="0">
              <a:solidFill>
                <a:prstClr val="white"/>
              </a:solidFill>
              <a:latin typeface="Arial" pitchFamily="34" charset="0"/>
              <a:cs typeface="Arial" pitchFamily="34" charset="0"/>
            </a:endParaRPr>
          </a:p>
        </p:txBody>
      </p:sp>
      <p:sp>
        <p:nvSpPr>
          <p:cNvPr id="5" name="Rectangle 4"/>
          <p:cNvSpPr/>
          <p:nvPr/>
        </p:nvSpPr>
        <p:spPr>
          <a:xfrm>
            <a:off x="3860800" y="6096000"/>
            <a:ext cx="38608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6" name="Rectangle 5"/>
          <p:cNvSpPr/>
          <p:nvPr/>
        </p:nvSpPr>
        <p:spPr>
          <a:xfrm>
            <a:off x="0" y="6096000"/>
            <a:ext cx="38608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8" name="Rectangle 7"/>
          <p:cNvSpPr/>
          <p:nvPr/>
        </p:nvSpPr>
        <p:spPr>
          <a:xfrm>
            <a:off x="7721600" y="6096000"/>
            <a:ext cx="38608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pic>
        <p:nvPicPr>
          <p:cNvPr id="9" name="Picture 10" descr="BITS_university_logo_whitevert.png"/>
          <p:cNvPicPr>
            <a:picLocks noChangeAspect="1"/>
          </p:cNvPicPr>
          <p:nvPr/>
        </p:nvPicPr>
        <p:blipFill>
          <a:blip r:embed="rId3" cstate="print"/>
          <a:srcRect t="2" b="28592"/>
          <a:stretch>
            <a:fillRect/>
          </a:stretch>
        </p:blipFill>
        <p:spPr bwMode="auto">
          <a:xfrm>
            <a:off x="101600" y="3352801"/>
            <a:ext cx="2743200" cy="1979613"/>
          </a:xfrm>
          <a:prstGeom prst="rect">
            <a:avLst/>
          </a:prstGeom>
          <a:noFill/>
          <a:ln w="9525">
            <a:noFill/>
            <a:miter lim="800000"/>
            <a:headEnd/>
            <a:tailEnd/>
          </a:ln>
        </p:spPr>
      </p:pic>
      <p:sp>
        <p:nvSpPr>
          <p:cNvPr id="10" name="TextBox 9"/>
          <p:cNvSpPr txBox="1"/>
          <p:nvPr/>
        </p:nvSpPr>
        <p:spPr>
          <a:xfrm>
            <a:off x="-101600" y="5257800"/>
            <a:ext cx="2946400" cy="554038"/>
          </a:xfrm>
          <a:prstGeom prst="rect">
            <a:avLst/>
          </a:prstGeom>
          <a:noFill/>
        </p:spPr>
        <p:txBody>
          <a:bodyPr>
            <a:spAutoFit/>
          </a:bodyPr>
          <a:lstStyle/>
          <a:p>
            <a:pPr algn="ctr" fontAlgn="base">
              <a:spcBef>
                <a:spcPct val="0"/>
              </a:spcBef>
              <a:spcAft>
                <a:spcPct val="0"/>
              </a:spcAft>
              <a:defRPr/>
            </a:pPr>
            <a:r>
              <a:rPr lang="en-US" sz="2900" b="1" spc="-150" dirty="0">
                <a:solidFill>
                  <a:prstClr val="white"/>
                </a:solidFill>
                <a:latin typeface="Arial"/>
                <a:cs typeface="Arial"/>
              </a:rPr>
              <a:t>BITS</a:t>
            </a:r>
            <a:r>
              <a:rPr lang="en-US" sz="2900" spc="-150" dirty="0">
                <a:solidFill>
                  <a:prstClr val="white"/>
                </a:solidFill>
                <a:latin typeface="Arial"/>
                <a:cs typeface="Arial"/>
              </a:rPr>
              <a:t> Pilani</a:t>
            </a:r>
          </a:p>
        </p:txBody>
      </p:sp>
      <p:sp>
        <p:nvSpPr>
          <p:cNvPr id="11" name="TextBox 10"/>
          <p:cNvSpPr txBox="1"/>
          <p:nvPr/>
        </p:nvSpPr>
        <p:spPr>
          <a:xfrm>
            <a:off x="203200" y="5667376"/>
            <a:ext cx="2540000" cy="276225"/>
          </a:xfrm>
          <a:prstGeom prst="rect">
            <a:avLst/>
          </a:prstGeom>
          <a:noFill/>
        </p:spPr>
        <p:txBody>
          <a:bodyPr>
            <a:spAutoFit/>
          </a:bodyPr>
          <a:lstStyle/>
          <a:p>
            <a:pPr fontAlgn="base">
              <a:spcBef>
                <a:spcPct val="0"/>
              </a:spcBef>
              <a:spcAft>
                <a:spcPct val="0"/>
              </a:spcAft>
              <a:defRPr/>
            </a:pPr>
            <a:r>
              <a:rPr lang="en-US" sz="1200" dirty="0">
                <a:solidFill>
                  <a:srgbClr val="FFFFFF"/>
                </a:solidFill>
                <a:latin typeface="Arial"/>
                <a:cs typeface="Arial"/>
              </a:rPr>
              <a:t>Pilani Campus</a:t>
            </a:r>
          </a:p>
        </p:txBody>
      </p:sp>
      <p:sp>
        <p:nvSpPr>
          <p:cNvPr id="12" name="Rectangle 11"/>
          <p:cNvSpPr/>
          <p:nvPr/>
        </p:nvSpPr>
        <p:spPr>
          <a:xfrm>
            <a:off x="0" y="3352800"/>
            <a:ext cx="11582400" cy="2743200"/>
          </a:xfrm>
          <a:prstGeom prst="rect">
            <a:avLst/>
          </a:prstGeom>
          <a:solidFill>
            <a:srgbClr val="10114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dirty="0">
              <a:solidFill>
                <a:prstClr val="white"/>
              </a:solidFill>
              <a:latin typeface="Arial" pitchFamily="34" charset="0"/>
              <a:cs typeface="Arial" pitchFamily="34" charset="0"/>
            </a:endParaRPr>
          </a:p>
        </p:txBody>
      </p:sp>
      <p:sp>
        <p:nvSpPr>
          <p:cNvPr id="13" name="Rectangle 12"/>
          <p:cNvSpPr/>
          <p:nvPr/>
        </p:nvSpPr>
        <p:spPr>
          <a:xfrm>
            <a:off x="3860800" y="6096000"/>
            <a:ext cx="38608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14" name="Rectangle 13"/>
          <p:cNvSpPr/>
          <p:nvPr/>
        </p:nvSpPr>
        <p:spPr>
          <a:xfrm>
            <a:off x="0" y="6096000"/>
            <a:ext cx="38608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15" name="Rectangle 14"/>
          <p:cNvSpPr/>
          <p:nvPr/>
        </p:nvSpPr>
        <p:spPr>
          <a:xfrm>
            <a:off x="7721600" y="6096000"/>
            <a:ext cx="38608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pic>
        <p:nvPicPr>
          <p:cNvPr id="16" name="Picture 17" descr="BITS_university_logo_whitevert.png"/>
          <p:cNvPicPr>
            <a:picLocks noChangeAspect="1"/>
          </p:cNvPicPr>
          <p:nvPr/>
        </p:nvPicPr>
        <p:blipFill>
          <a:blip r:embed="rId3" cstate="print"/>
          <a:srcRect t="2" b="28592"/>
          <a:stretch>
            <a:fillRect/>
          </a:stretch>
        </p:blipFill>
        <p:spPr bwMode="auto">
          <a:xfrm>
            <a:off x="101600" y="3352801"/>
            <a:ext cx="2743200" cy="1979613"/>
          </a:xfrm>
          <a:prstGeom prst="rect">
            <a:avLst/>
          </a:prstGeom>
          <a:noFill/>
          <a:ln w="9525">
            <a:noFill/>
            <a:miter lim="800000"/>
            <a:headEnd/>
            <a:tailEnd/>
          </a:ln>
        </p:spPr>
      </p:pic>
      <p:sp>
        <p:nvSpPr>
          <p:cNvPr id="17" name="TextBox 16"/>
          <p:cNvSpPr txBox="1"/>
          <p:nvPr/>
        </p:nvSpPr>
        <p:spPr>
          <a:xfrm>
            <a:off x="-101600" y="5257800"/>
            <a:ext cx="2946400" cy="554038"/>
          </a:xfrm>
          <a:prstGeom prst="rect">
            <a:avLst/>
          </a:prstGeom>
          <a:noFill/>
        </p:spPr>
        <p:txBody>
          <a:bodyPr>
            <a:spAutoFit/>
          </a:bodyPr>
          <a:lstStyle/>
          <a:p>
            <a:pPr algn="ctr" fontAlgn="base">
              <a:spcBef>
                <a:spcPct val="0"/>
              </a:spcBef>
              <a:spcAft>
                <a:spcPct val="0"/>
              </a:spcAft>
              <a:defRPr/>
            </a:pPr>
            <a:r>
              <a:rPr lang="en-US" sz="2900" b="1" spc="-150" dirty="0">
                <a:solidFill>
                  <a:prstClr val="white"/>
                </a:solidFill>
                <a:latin typeface="Arial"/>
                <a:cs typeface="Arial"/>
              </a:rPr>
              <a:t>BITS</a:t>
            </a:r>
            <a:r>
              <a:rPr lang="en-US" sz="2900" spc="-150" dirty="0">
                <a:solidFill>
                  <a:prstClr val="white"/>
                </a:solidFill>
                <a:latin typeface="Arial"/>
                <a:cs typeface="Arial"/>
              </a:rPr>
              <a:t> Pilani</a:t>
            </a:r>
          </a:p>
        </p:txBody>
      </p:sp>
      <p:sp>
        <p:nvSpPr>
          <p:cNvPr id="18" name="TextBox 17"/>
          <p:cNvSpPr txBox="1"/>
          <p:nvPr/>
        </p:nvSpPr>
        <p:spPr>
          <a:xfrm>
            <a:off x="203200" y="5667376"/>
            <a:ext cx="2540000" cy="276225"/>
          </a:xfrm>
          <a:prstGeom prst="rect">
            <a:avLst/>
          </a:prstGeom>
          <a:noFill/>
        </p:spPr>
        <p:txBody>
          <a:bodyPr>
            <a:spAutoFit/>
          </a:bodyPr>
          <a:lstStyle/>
          <a:p>
            <a:pPr fontAlgn="base">
              <a:spcBef>
                <a:spcPct val="0"/>
              </a:spcBef>
              <a:spcAft>
                <a:spcPct val="0"/>
              </a:spcAft>
              <a:defRPr/>
            </a:pPr>
            <a:r>
              <a:rPr lang="en-US" sz="1200" dirty="0">
                <a:solidFill>
                  <a:srgbClr val="FFFFFF"/>
                </a:solidFill>
                <a:latin typeface="Arial"/>
                <a:cs typeface="Arial"/>
              </a:rPr>
              <a:t>Pilani Campus</a:t>
            </a:r>
          </a:p>
        </p:txBody>
      </p:sp>
      <p:sp>
        <p:nvSpPr>
          <p:cNvPr id="7" name="Content Placeholder 6"/>
          <p:cNvSpPr>
            <a:spLocks noGrp="1"/>
          </p:cNvSpPr>
          <p:nvPr>
            <p:ph sz="quarter" idx="13"/>
          </p:nvPr>
        </p:nvSpPr>
        <p:spPr>
          <a:xfrm>
            <a:off x="3352800" y="5410200"/>
            <a:ext cx="8026400" cy="533400"/>
          </a:xfrm>
        </p:spPr>
        <p:txBody>
          <a:bodyPr anchor="b">
            <a:noAutofit/>
          </a:bodyPr>
          <a:lstStyle>
            <a:lvl1pPr marL="0" indent="0" algn="r">
              <a:lnSpc>
                <a:spcPts val="1800"/>
              </a:lnSpc>
              <a:spcBef>
                <a:spcPts val="0"/>
              </a:spcBef>
              <a:buNone/>
              <a:defRPr sz="1800" baseline="0">
                <a:solidFill>
                  <a:schemeClr val="bg1"/>
                </a:solidFill>
              </a:defRPr>
            </a:lvl1pPr>
          </a:lstStyle>
          <a:p>
            <a:pPr lvl="0"/>
            <a:r>
              <a:rPr lang="en-US"/>
              <a:t>Click to edit Master text styles</a:t>
            </a:r>
          </a:p>
          <a:p>
            <a:pPr lvl="1"/>
            <a:r>
              <a:rPr lang="en-US"/>
              <a:t>Second level</a:t>
            </a:r>
          </a:p>
        </p:txBody>
      </p:sp>
      <p:sp>
        <p:nvSpPr>
          <p:cNvPr id="2" name="Title 1"/>
          <p:cNvSpPr>
            <a:spLocks noGrp="1"/>
          </p:cNvSpPr>
          <p:nvPr>
            <p:ph type="title"/>
          </p:nvPr>
        </p:nvSpPr>
        <p:spPr>
          <a:xfrm>
            <a:off x="3352800" y="3810000"/>
            <a:ext cx="8026400" cy="1524000"/>
          </a:xfrm>
        </p:spPr>
        <p:txBody>
          <a:bodyPr anchorCtr="0">
            <a:noAutofit/>
          </a:bodyPr>
          <a:lstStyle>
            <a:lvl1pPr algn="l">
              <a:lnSpc>
                <a:spcPts val="4000"/>
              </a:lnSpc>
              <a:defRPr sz="4400" baseline="0">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312217517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pic>
        <p:nvPicPr>
          <p:cNvPr id="3" name="Picture 2" descr="\\Server\D\jyoti\FI023_BITS_v1\styleguide img\IMG_5627_b.jpg"/>
          <p:cNvPicPr>
            <a:picLocks noChangeAspect="1" noChangeArrowheads="1"/>
          </p:cNvPicPr>
          <p:nvPr/>
        </p:nvPicPr>
        <p:blipFill>
          <a:blip r:embed="rId2" cstate="print"/>
          <a:srcRect/>
          <a:stretch>
            <a:fillRect/>
          </a:stretch>
        </p:blipFill>
        <p:spPr bwMode="auto">
          <a:xfrm>
            <a:off x="0" y="0"/>
            <a:ext cx="12192000" cy="6858000"/>
          </a:xfrm>
          <a:prstGeom prst="rect">
            <a:avLst/>
          </a:prstGeom>
          <a:noFill/>
          <a:ln w="9525">
            <a:noFill/>
            <a:miter lim="800000"/>
            <a:headEnd/>
            <a:tailEnd/>
          </a:ln>
        </p:spPr>
      </p:pic>
      <p:sp>
        <p:nvSpPr>
          <p:cNvPr id="4" name="Rectangle 3"/>
          <p:cNvSpPr/>
          <p:nvPr/>
        </p:nvSpPr>
        <p:spPr>
          <a:xfrm>
            <a:off x="0" y="4281488"/>
            <a:ext cx="12192000" cy="2576512"/>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pic>
        <p:nvPicPr>
          <p:cNvPr id="5" name="Picture 8" descr="Picture 7.png"/>
          <p:cNvPicPr>
            <a:picLocks noChangeAspect="1"/>
          </p:cNvPicPr>
          <p:nvPr/>
        </p:nvPicPr>
        <p:blipFill>
          <a:blip r:embed="rId3" cstate="print"/>
          <a:srcRect l="1923" b="5336"/>
          <a:stretch>
            <a:fillRect/>
          </a:stretch>
        </p:blipFill>
        <p:spPr bwMode="auto">
          <a:xfrm>
            <a:off x="8839201" y="0"/>
            <a:ext cx="2925233" cy="692150"/>
          </a:xfrm>
          <a:prstGeom prst="rect">
            <a:avLst/>
          </a:prstGeom>
          <a:noFill/>
          <a:ln w="9525">
            <a:noFill/>
            <a:miter lim="800000"/>
            <a:headEnd/>
            <a:tailEnd/>
          </a:ln>
        </p:spPr>
      </p:pic>
      <p:sp>
        <p:nvSpPr>
          <p:cNvPr id="6" name="Rectangle 5"/>
          <p:cNvSpPr/>
          <p:nvPr/>
        </p:nvSpPr>
        <p:spPr>
          <a:xfrm>
            <a:off x="3843867" y="6775450"/>
            <a:ext cx="38608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7" name="Rectangle 6"/>
          <p:cNvSpPr/>
          <p:nvPr/>
        </p:nvSpPr>
        <p:spPr>
          <a:xfrm>
            <a:off x="-16933" y="6775450"/>
            <a:ext cx="38608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8" name="Rectangle 7"/>
          <p:cNvSpPr/>
          <p:nvPr/>
        </p:nvSpPr>
        <p:spPr>
          <a:xfrm>
            <a:off x="7704667" y="6775450"/>
            <a:ext cx="38608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9" name="TextBox 8"/>
          <p:cNvSpPr txBox="1"/>
          <p:nvPr/>
        </p:nvSpPr>
        <p:spPr>
          <a:xfrm>
            <a:off x="9144000" y="762000"/>
            <a:ext cx="2946400" cy="554038"/>
          </a:xfrm>
          <a:prstGeom prst="rect">
            <a:avLst/>
          </a:prstGeom>
          <a:noFill/>
        </p:spPr>
        <p:txBody>
          <a:bodyPr>
            <a:spAutoFit/>
          </a:bodyPr>
          <a:lstStyle/>
          <a:p>
            <a:pPr algn="ctr" fontAlgn="base">
              <a:spcBef>
                <a:spcPct val="0"/>
              </a:spcBef>
              <a:spcAft>
                <a:spcPct val="0"/>
              </a:spcAft>
              <a:defRPr/>
            </a:pPr>
            <a:r>
              <a:rPr lang="en-US" sz="2900" b="1" spc="-150" dirty="0">
                <a:solidFill>
                  <a:prstClr val="white"/>
                </a:solidFill>
                <a:latin typeface="Arial"/>
                <a:cs typeface="Arial"/>
              </a:rPr>
              <a:t>BITS</a:t>
            </a:r>
            <a:r>
              <a:rPr lang="en-US" sz="2900" spc="-150" dirty="0">
                <a:solidFill>
                  <a:prstClr val="white"/>
                </a:solidFill>
                <a:latin typeface="Arial"/>
                <a:cs typeface="Arial"/>
              </a:rPr>
              <a:t> Pilani</a:t>
            </a:r>
          </a:p>
        </p:txBody>
      </p:sp>
      <p:sp>
        <p:nvSpPr>
          <p:cNvPr id="10" name="TextBox 9"/>
          <p:cNvSpPr txBox="1"/>
          <p:nvPr/>
        </p:nvSpPr>
        <p:spPr>
          <a:xfrm>
            <a:off x="9448800" y="1171576"/>
            <a:ext cx="2540000" cy="276225"/>
          </a:xfrm>
          <a:prstGeom prst="rect">
            <a:avLst/>
          </a:prstGeom>
          <a:noFill/>
        </p:spPr>
        <p:txBody>
          <a:bodyPr>
            <a:spAutoFit/>
          </a:bodyPr>
          <a:lstStyle/>
          <a:p>
            <a:pPr fontAlgn="base">
              <a:spcBef>
                <a:spcPct val="0"/>
              </a:spcBef>
              <a:spcAft>
                <a:spcPct val="0"/>
              </a:spcAft>
              <a:defRPr/>
            </a:pPr>
            <a:r>
              <a:rPr lang="en-US" sz="1200" dirty="0">
                <a:solidFill>
                  <a:srgbClr val="FFFFFF"/>
                </a:solidFill>
                <a:latin typeface="Arial"/>
                <a:cs typeface="Arial"/>
              </a:rPr>
              <a:t>Pilani Campus</a:t>
            </a:r>
          </a:p>
        </p:txBody>
      </p:sp>
      <p:sp>
        <p:nvSpPr>
          <p:cNvPr id="17" name="Content Placeholder 16"/>
          <p:cNvSpPr>
            <a:spLocks noGrp="1"/>
          </p:cNvSpPr>
          <p:nvPr>
            <p:ph sz="quarter" idx="10"/>
          </p:nvPr>
        </p:nvSpPr>
        <p:spPr>
          <a:xfrm>
            <a:off x="406400" y="4648200"/>
            <a:ext cx="11277600" cy="1600200"/>
          </a:xfrm>
        </p:spPr>
        <p:txBody>
          <a:bodyPr>
            <a:noAutofit/>
          </a:bodyPr>
          <a:lstStyle>
            <a:lvl1pPr marL="0" indent="0">
              <a:lnSpc>
                <a:spcPts val="4200"/>
              </a:lnSpc>
              <a:spcBef>
                <a:spcPts val="0"/>
              </a:spcBef>
              <a:buNone/>
              <a:defRPr sz="4000" b="1" spc="-150" baseline="0">
                <a:latin typeface="Arial" pitchFamily="34" charset="0"/>
                <a:cs typeface="Arial" pitchFamily="34" charset="0"/>
              </a:defRPr>
            </a:lvl1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06797185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Box 3"/>
          <p:cNvSpPr txBox="1"/>
          <p:nvPr/>
        </p:nvSpPr>
        <p:spPr>
          <a:xfrm>
            <a:off x="4368800" y="6596064"/>
            <a:ext cx="7823200" cy="261937"/>
          </a:xfrm>
          <a:prstGeom prst="rect">
            <a:avLst/>
          </a:prstGeom>
          <a:noFill/>
        </p:spPr>
        <p:txBody>
          <a:bodyPr>
            <a:spAutoFit/>
          </a:bodyPr>
          <a:lstStyle/>
          <a:p>
            <a:pPr algn="r" fontAlgn="base">
              <a:spcBef>
                <a:spcPct val="0"/>
              </a:spcBef>
              <a:spcAft>
                <a:spcPct val="0"/>
              </a:spcAft>
              <a:defRPr/>
            </a:pPr>
            <a:r>
              <a:rPr lang="en-US" sz="1100" b="1" dirty="0">
                <a:solidFill>
                  <a:srgbClr val="101141"/>
                </a:solidFill>
                <a:latin typeface="Arial"/>
                <a:cs typeface="Arial"/>
              </a:rPr>
              <a:t>BITS </a:t>
            </a:r>
            <a:r>
              <a:rPr lang="en-US" sz="1100" dirty="0">
                <a:solidFill>
                  <a:srgbClr val="101141"/>
                </a:solidFill>
                <a:latin typeface="Arial"/>
                <a:cs typeface="Arial"/>
              </a:rPr>
              <a:t>Pilani, Pilani Campus</a:t>
            </a:r>
          </a:p>
        </p:txBody>
      </p:sp>
      <p:grpSp>
        <p:nvGrpSpPr>
          <p:cNvPr id="5" name="Group 11"/>
          <p:cNvGrpSpPr>
            <a:grpSpLocks/>
          </p:cNvGrpSpPr>
          <p:nvPr/>
        </p:nvGrpSpPr>
        <p:grpSpPr bwMode="auto">
          <a:xfrm>
            <a:off x="2779184" y="6550026"/>
            <a:ext cx="9412816"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grpSp>
      <p:pic>
        <p:nvPicPr>
          <p:cNvPr id="9" name="Picture 11" descr="Picture 7.png"/>
          <p:cNvPicPr>
            <a:picLocks noChangeAspect="1"/>
          </p:cNvPicPr>
          <p:nvPr/>
        </p:nvPicPr>
        <p:blipFill>
          <a:blip r:embed="rId2" cstate="print"/>
          <a:srcRect l="1923" b="5336"/>
          <a:stretch>
            <a:fillRect/>
          </a:stretch>
        </p:blipFill>
        <p:spPr bwMode="auto">
          <a:xfrm>
            <a:off x="8839201" y="0"/>
            <a:ext cx="2925233" cy="692150"/>
          </a:xfrm>
          <a:prstGeom prst="rect">
            <a:avLst/>
          </a:prstGeom>
          <a:noFill/>
          <a:ln w="9525">
            <a:noFill/>
            <a:miter lim="800000"/>
            <a:headEnd/>
            <a:tailEnd/>
          </a:ln>
        </p:spPr>
      </p:pic>
      <p:grpSp>
        <p:nvGrpSpPr>
          <p:cNvPr id="10" name="Group 18"/>
          <p:cNvGrpSpPr>
            <a:grpSpLocks/>
          </p:cNvGrpSpPr>
          <p:nvPr/>
        </p:nvGrpSpPr>
        <p:grpSpPr bwMode="auto">
          <a:xfrm>
            <a:off x="2844800" y="6553200"/>
            <a:ext cx="93472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grpSp>
      <p:grpSp>
        <p:nvGrpSpPr>
          <p:cNvPr id="14" name="Group 22"/>
          <p:cNvGrpSpPr>
            <a:grpSpLocks/>
          </p:cNvGrpSpPr>
          <p:nvPr/>
        </p:nvGrpSpPr>
        <p:grpSpPr bwMode="auto">
          <a:xfrm>
            <a:off x="0" y="1295400"/>
            <a:ext cx="9347200" cy="46038"/>
            <a:chOff x="1905000" y="6553200"/>
            <a:chExt cx="7010400" cy="45719"/>
          </a:xfrm>
        </p:grpSpPr>
        <p:sp>
          <p:nvSpPr>
            <p:cNvPr id="15" name="Rectangle 1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16" name="Rectangle 1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17" name="Rectangle 1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grpSp>
      <p:sp>
        <p:nvSpPr>
          <p:cNvPr id="3" name="Content Placeholder 2"/>
          <p:cNvSpPr>
            <a:spLocks noGrp="1"/>
          </p:cNvSpPr>
          <p:nvPr>
            <p:ph idx="1"/>
          </p:nvPr>
        </p:nvSpPr>
        <p:spPr>
          <a:xfrm>
            <a:off x="406400" y="1493838"/>
            <a:ext cx="109728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a:latin typeface="Arial" pitchFamily="34" charset="0"/>
                <a:cs typeface="Arial" pitchFamily="34"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Arial" pitchFamily="34" charset="0"/>
                <a:cs typeface="Arial" pitchFamily="34" charset="0"/>
              </a:defRPr>
            </a:lvl2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dirty="0"/>
          </a:p>
        </p:txBody>
      </p:sp>
      <p:sp>
        <p:nvSpPr>
          <p:cNvPr id="27" name="Content Placeholder 18"/>
          <p:cNvSpPr>
            <a:spLocks noGrp="1"/>
          </p:cNvSpPr>
          <p:nvPr>
            <p:ph sz="quarter" idx="10"/>
          </p:nvPr>
        </p:nvSpPr>
        <p:spPr>
          <a:xfrm>
            <a:off x="406400" y="152400"/>
            <a:ext cx="84328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111033286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pic>
        <p:nvPicPr>
          <p:cNvPr id="5" name="Picture 6" descr="Picture 7.png"/>
          <p:cNvPicPr>
            <a:picLocks noChangeAspect="1"/>
          </p:cNvPicPr>
          <p:nvPr/>
        </p:nvPicPr>
        <p:blipFill>
          <a:blip r:embed="rId2" cstate="print"/>
          <a:srcRect l="1923" b="5336"/>
          <a:stretch>
            <a:fillRect/>
          </a:stretch>
        </p:blipFill>
        <p:spPr bwMode="auto">
          <a:xfrm>
            <a:off x="8839201" y="0"/>
            <a:ext cx="2925233" cy="692150"/>
          </a:xfrm>
          <a:prstGeom prst="rect">
            <a:avLst/>
          </a:prstGeom>
          <a:noFill/>
          <a:ln w="9525">
            <a:noFill/>
            <a:miter lim="800000"/>
            <a:headEnd/>
            <a:tailEnd/>
          </a:ln>
        </p:spPr>
      </p:pic>
      <p:grpSp>
        <p:nvGrpSpPr>
          <p:cNvPr id="6" name="Group 19"/>
          <p:cNvGrpSpPr>
            <a:grpSpLocks/>
          </p:cNvGrpSpPr>
          <p:nvPr/>
        </p:nvGrpSpPr>
        <p:grpSpPr bwMode="auto">
          <a:xfrm>
            <a:off x="0" y="1295400"/>
            <a:ext cx="9347200" cy="46038"/>
            <a:chOff x="1905000" y="6553200"/>
            <a:chExt cx="7010400" cy="45719"/>
          </a:xfrm>
        </p:grpSpPr>
        <p:sp>
          <p:nvSpPr>
            <p:cNvPr id="7" name="Rectangle 6"/>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8" name="Rectangle 7"/>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9" name="Rectangle 8"/>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grpSp>
      <p:grpSp>
        <p:nvGrpSpPr>
          <p:cNvPr id="10" name="Group 28"/>
          <p:cNvGrpSpPr>
            <a:grpSpLocks/>
          </p:cNvGrpSpPr>
          <p:nvPr/>
        </p:nvGrpSpPr>
        <p:grpSpPr bwMode="auto">
          <a:xfrm>
            <a:off x="2844800" y="6553200"/>
            <a:ext cx="93472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grpSp>
      <p:sp>
        <p:nvSpPr>
          <p:cNvPr id="14" name="TextBox 13"/>
          <p:cNvSpPr txBox="1"/>
          <p:nvPr/>
        </p:nvSpPr>
        <p:spPr>
          <a:xfrm>
            <a:off x="4368800" y="6596064"/>
            <a:ext cx="7823200" cy="261937"/>
          </a:xfrm>
          <a:prstGeom prst="rect">
            <a:avLst/>
          </a:prstGeom>
          <a:noFill/>
        </p:spPr>
        <p:txBody>
          <a:bodyPr>
            <a:spAutoFit/>
          </a:bodyPr>
          <a:lstStyle/>
          <a:p>
            <a:pPr algn="r" fontAlgn="base">
              <a:spcBef>
                <a:spcPct val="0"/>
              </a:spcBef>
              <a:spcAft>
                <a:spcPct val="0"/>
              </a:spcAft>
              <a:defRPr/>
            </a:pPr>
            <a:r>
              <a:rPr lang="en-US" sz="1100" b="1" dirty="0">
                <a:solidFill>
                  <a:srgbClr val="101141"/>
                </a:solidFill>
                <a:latin typeface="Arial"/>
                <a:cs typeface="Arial"/>
              </a:rPr>
              <a:t>BITS </a:t>
            </a:r>
            <a:r>
              <a:rPr lang="en-US" sz="1100" dirty="0">
                <a:solidFill>
                  <a:srgbClr val="101141"/>
                </a:solidFill>
                <a:latin typeface="Arial"/>
                <a:cs typeface="Arial"/>
              </a:rPr>
              <a:t>Pilani, Pilani Campus</a:t>
            </a:r>
          </a:p>
        </p:txBody>
      </p:sp>
      <p:sp>
        <p:nvSpPr>
          <p:cNvPr id="3" name="Content Placeholder 2"/>
          <p:cNvSpPr>
            <a:spLocks noGrp="1"/>
          </p:cNvSpPr>
          <p:nvPr>
            <p:ph sz="half" idx="1"/>
          </p:nvPr>
        </p:nvSpPr>
        <p:spPr>
          <a:xfrm>
            <a:off x="609600" y="1600201"/>
            <a:ext cx="53848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800"/>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dirty="0"/>
          </a:p>
        </p:txBody>
      </p:sp>
      <p:sp>
        <p:nvSpPr>
          <p:cNvPr id="4" name="Content Placeholder 3"/>
          <p:cNvSpPr>
            <a:spLocks noGrp="1"/>
          </p:cNvSpPr>
          <p:nvPr>
            <p:ph sz="half" idx="2"/>
          </p:nvPr>
        </p:nvSpPr>
        <p:spPr>
          <a:xfrm>
            <a:off x="6604000" y="1600201"/>
            <a:ext cx="53848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800"/>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Arial" pitchFamily="34" charset="0"/>
                <a:cs typeface="Arial" pitchFamily="34" charset="0"/>
              </a:defRPr>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dirty="0"/>
          </a:p>
        </p:txBody>
      </p:sp>
      <p:sp>
        <p:nvSpPr>
          <p:cNvPr id="19" name="Content Placeholder 18"/>
          <p:cNvSpPr>
            <a:spLocks noGrp="1"/>
          </p:cNvSpPr>
          <p:nvPr>
            <p:ph sz="quarter" idx="10"/>
          </p:nvPr>
        </p:nvSpPr>
        <p:spPr>
          <a:xfrm>
            <a:off x="406400" y="152400"/>
            <a:ext cx="84328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187760401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grpSp>
        <p:nvGrpSpPr>
          <p:cNvPr id="7" name="Group 10"/>
          <p:cNvGrpSpPr>
            <a:grpSpLocks/>
          </p:cNvGrpSpPr>
          <p:nvPr/>
        </p:nvGrpSpPr>
        <p:grpSpPr bwMode="auto">
          <a:xfrm>
            <a:off x="0" y="1295400"/>
            <a:ext cx="9347200" cy="46038"/>
            <a:chOff x="1905000" y="6553200"/>
            <a:chExt cx="7010400" cy="45719"/>
          </a:xfrm>
        </p:grpSpPr>
        <p:sp>
          <p:nvSpPr>
            <p:cNvPr id="8" name="Rectangle 7"/>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9" name="Rectangle 8"/>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11" name="Rectangle 10"/>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grpSp>
      <p:grpSp>
        <p:nvGrpSpPr>
          <p:cNvPr id="12" name="Group 15"/>
          <p:cNvGrpSpPr>
            <a:grpSpLocks/>
          </p:cNvGrpSpPr>
          <p:nvPr/>
        </p:nvGrpSpPr>
        <p:grpSpPr bwMode="auto">
          <a:xfrm>
            <a:off x="2844800" y="6553200"/>
            <a:ext cx="9347200" cy="46038"/>
            <a:chOff x="1905000" y="6553200"/>
            <a:chExt cx="7010400" cy="45719"/>
          </a:xfrm>
        </p:grpSpPr>
        <p:sp>
          <p:nvSpPr>
            <p:cNvPr id="13" name="Rectangle 12"/>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14" name="Rectangle 13"/>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15" name="Rectangle 14"/>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grpSp>
      <p:pic>
        <p:nvPicPr>
          <p:cNvPr id="16" name="Picture 14" descr="Picture 7.png"/>
          <p:cNvPicPr>
            <a:picLocks noChangeAspect="1"/>
          </p:cNvPicPr>
          <p:nvPr/>
        </p:nvPicPr>
        <p:blipFill>
          <a:blip r:embed="rId2" cstate="print"/>
          <a:srcRect l="1923" b="5336"/>
          <a:stretch>
            <a:fillRect/>
          </a:stretch>
        </p:blipFill>
        <p:spPr bwMode="auto">
          <a:xfrm>
            <a:off x="8839201" y="0"/>
            <a:ext cx="2925233" cy="692150"/>
          </a:xfrm>
          <a:prstGeom prst="rect">
            <a:avLst/>
          </a:prstGeom>
          <a:noFill/>
          <a:ln w="9525">
            <a:noFill/>
            <a:miter lim="800000"/>
            <a:headEnd/>
            <a:tailEnd/>
          </a:ln>
        </p:spPr>
      </p:pic>
      <p:sp>
        <p:nvSpPr>
          <p:cNvPr id="17" name="TextBox 16"/>
          <p:cNvSpPr txBox="1"/>
          <p:nvPr/>
        </p:nvSpPr>
        <p:spPr>
          <a:xfrm>
            <a:off x="4368800" y="6596064"/>
            <a:ext cx="7823200" cy="261937"/>
          </a:xfrm>
          <a:prstGeom prst="rect">
            <a:avLst/>
          </a:prstGeom>
          <a:noFill/>
        </p:spPr>
        <p:txBody>
          <a:bodyPr>
            <a:spAutoFit/>
          </a:bodyPr>
          <a:lstStyle/>
          <a:p>
            <a:pPr algn="r" fontAlgn="base">
              <a:spcBef>
                <a:spcPct val="0"/>
              </a:spcBef>
              <a:spcAft>
                <a:spcPct val="0"/>
              </a:spcAft>
              <a:defRPr/>
            </a:pPr>
            <a:r>
              <a:rPr lang="en-US" sz="1100" b="1" dirty="0">
                <a:solidFill>
                  <a:srgbClr val="101141"/>
                </a:solidFill>
                <a:latin typeface="Arial"/>
                <a:cs typeface="Arial"/>
              </a:rPr>
              <a:t>BITS </a:t>
            </a:r>
            <a:r>
              <a:rPr lang="en-US" sz="1100" dirty="0">
                <a:solidFill>
                  <a:srgbClr val="101141"/>
                </a:solidFill>
                <a:latin typeface="Arial"/>
                <a:cs typeface="Arial"/>
              </a:rPr>
              <a:t>Pilani, Deemed to be University under Section 3 of UGC Act, 1956</a:t>
            </a:r>
          </a:p>
        </p:txBody>
      </p:sp>
      <p:sp>
        <p:nvSpPr>
          <p:cNvPr id="3" name="Text Placeholder 2"/>
          <p:cNvSpPr>
            <a:spLocks noGrp="1"/>
          </p:cNvSpPr>
          <p:nvPr>
            <p:ph type="body" idx="1"/>
          </p:nvPr>
        </p:nvSpPr>
        <p:spPr>
          <a:xfrm>
            <a:off x="609600" y="1535112"/>
            <a:ext cx="5386917" cy="82708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362200"/>
            <a:ext cx="5386917" cy="37639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2"/>
            <a:ext cx="5389033" cy="82708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362200"/>
            <a:ext cx="5389033" cy="37639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18"/>
          <p:cNvSpPr>
            <a:spLocks noGrp="1"/>
          </p:cNvSpPr>
          <p:nvPr>
            <p:ph sz="quarter" idx="10"/>
          </p:nvPr>
        </p:nvSpPr>
        <p:spPr>
          <a:xfrm>
            <a:off x="406400" y="152400"/>
            <a:ext cx="84328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261689096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grpSp>
        <p:nvGrpSpPr>
          <p:cNvPr id="3" name="Group 5"/>
          <p:cNvGrpSpPr>
            <a:grpSpLocks/>
          </p:cNvGrpSpPr>
          <p:nvPr/>
        </p:nvGrpSpPr>
        <p:grpSpPr bwMode="auto">
          <a:xfrm>
            <a:off x="0" y="1295400"/>
            <a:ext cx="9347200" cy="46038"/>
            <a:chOff x="1905000" y="6553200"/>
            <a:chExt cx="7010400" cy="45719"/>
          </a:xfrm>
        </p:grpSpPr>
        <p:sp>
          <p:nvSpPr>
            <p:cNvPr id="4" name="Rectangle 3"/>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6" name="Rectangle 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7" name="Rectangle 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grpSp>
      <p:grpSp>
        <p:nvGrpSpPr>
          <p:cNvPr id="8" name="Group 10"/>
          <p:cNvGrpSpPr>
            <a:grpSpLocks/>
          </p:cNvGrpSpPr>
          <p:nvPr/>
        </p:nvGrpSpPr>
        <p:grpSpPr bwMode="auto">
          <a:xfrm>
            <a:off x="2844800" y="6553200"/>
            <a:ext cx="9347200" cy="46038"/>
            <a:chOff x="1905000" y="6553200"/>
            <a:chExt cx="7010400" cy="45719"/>
          </a:xfrm>
        </p:grpSpPr>
        <p:sp>
          <p:nvSpPr>
            <p:cNvPr id="9" name="Rectangle 8"/>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10" name="Rectangle 9"/>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11" name="Rectangle 10"/>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grpSp>
      <p:pic>
        <p:nvPicPr>
          <p:cNvPr id="12" name="Picture 14" descr="Picture 7.png"/>
          <p:cNvPicPr>
            <a:picLocks noChangeAspect="1"/>
          </p:cNvPicPr>
          <p:nvPr/>
        </p:nvPicPr>
        <p:blipFill>
          <a:blip r:embed="rId2" cstate="print"/>
          <a:srcRect l="1923" b="5336"/>
          <a:stretch>
            <a:fillRect/>
          </a:stretch>
        </p:blipFill>
        <p:spPr bwMode="auto">
          <a:xfrm>
            <a:off x="8839201" y="0"/>
            <a:ext cx="2925233" cy="692150"/>
          </a:xfrm>
          <a:prstGeom prst="rect">
            <a:avLst/>
          </a:prstGeom>
          <a:noFill/>
          <a:ln w="9525">
            <a:noFill/>
            <a:miter lim="800000"/>
            <a:headEnd/>
            <a:tailEnd/>
          </a:ln>
        </p:spPr>
      </p:pic>
      <p:sp>
        <p:nvSpPr>
          <p:cNvPr id="13" name="TextBox 12"/>
          <p:cNvSpPr txBox="1"/>
          <p:nvPr/>
        </p:nvSpPr>
        <p:spPr>
          <a:xfrm>
            <a:off x="4368800" y="6596064"/>
            <a:ext cx="7823200" cy="261937"/>
          </a:xfrm>
          <a:prstGeom prst="rect">
            <a:avLst/>
          </a:prstGeom>
          <a:noFill/>
        </p:spPr>
        <p:txBody>
          <a:bodyPr>
            <a:spAutoFit/>
          </a:bodyPr>
          <a:lstStyle/>
          <a:p>
            <a:pPr algn="r" fontAlgn="base">
              <a:spcBef>
                <a:spcPct val="0"/>
              </a:spcBef>
              <a:spcAft>
                <a:spcPct val="0"/>
              </a:spcAft>
              <a:defRPr/>
            </a:pPr>
            <a:r>
              <a:rPr lang="en-US" sz="1100" b="1" dirty="0">
                <a:solidFill>
                  <a:srgbClr val="101141"/>
                </a:solidFill>
                <a:latin typeface="Arial"/>
                <a:cs typeface="Arial"/>
              </a:rPr>
              <a:t>BITS </a:t>
            </a:r>
            <a:r>
              <a:rPr lang="en-US" sz="1100" dirty="0">
                <a:solidFill>
                  <a:srgbClr val="101141"/>
                </a:solidFill>
                <a:latin typeface="Arial"/>
                <a:cs typeface="Arial"/>
              </a:rPr>
              <a:t>Pilani, Deemed to be University under Section 3 of UGC Act, 1956</a:t>
            </a:r>
          </a:p>
        </p:txBody>
      </p:sp>
      <p:sp>
        <p:nvSpPr>
          <p:cNvPr id="5" name="Content Placeholder 18"/>
          <p:cNvSpPr>
            <a:spLocks noGrp="1"/>
          </p:cNvSpPr>
          <p:nvPr>
            <p:ph sz="quarter" idx="10"/>
          </p:nvPr>
        </p:nvSpPr>
        <p:spPr>
          <a:xfrm>
            <a:off x="406400" y="152400"/>
            <a:ext cx="84328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181701978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grpSp>
        <p:nvGrpSpPr>
          <p:cNvPr id="5" name="Group 8"/>
          <p:cNvGrpSpPr>
            <a:grpSpLocks/>
          </p:cNvGrpSpPr>
          <p:nvPr/>
        </p:nvGrpSpPr>
        <p:grpSpPr bwMode="auto">
          <a:xfrm>
            <a:off x="0" y="1295400"/>
            <a:ext cx="9347200" cy="46038"/>
            <a:chOff x="1905000" y="6553200"/>
            <a:chExt cx="7010400" cy="45719"/>
          </a:xfrm>
        </p:grpSpPr>
        <p:sp>
          <p:nvSpPr>
            <p:cNvPr id="6" name="Rectangle 5"/>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7" name="Rectangle 6"/>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9" name="Rectangle 8"/>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grpSp>
      <p:grpSp>
        <p:nvGrpSpPr>
          <p:cNvPr id="10" name="Group 13"/>
          <p:cNvGrpSpPr>
            <a:grpSpLocks/>
          </p:cNvGrpSpPr>
          <p:nvPr/>
        </p:nvGrpSpPr>
        <p:grpSpPr bwMode="auto">
          <a:xfrm>
            <a:off x="2844800" y="6553200"/>
            <a:ext cx="93472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grpSp>
      <p:pic>
        <p:nvPicPr>
          <p:cNvPr id="14" name="Picture 14" descr="Picture 7.png"/>
          <p:cNvPicPr>
            <a:picLocks noChangeAspect="1"/>
          </p:cNvPicPr>
          <p:nvPr/>
        </p:nvPicPr>
        <p:blipFill>
          <a:blip r:embed="rId2" cstate="print"/>
          <a:srcRect l="1923" b="5336"/>
          <a:stretch>
            <a:fillRect/>
          </a:stretch>
        </p:blipFill>
        <p:spPr bwMode="auto">
          <a:xfrm>
            <a:off x="8839201" y="0"/>
            <a:ext cx="2925233" cy="692150"/>
          </a:xfrm>
          <a:prstGeom prst="rect">
            <a:avLst/>
          </a:prstGeom>
          <a:noFill/>
          <a:ln w="9525">
            <a:noFill/>
            <a:miter lim="800000"/>
            <a:headEnd/>
            <a:tailEnd/>
          </a:ln>
        </p:spPr>
      </p:pic>
      <p:sp>
        <p:nvSpPr>
          <p:cNvPr id="15" name="TextBox 14"/>
          <p:cNvSpPr txBox="1"/>
          <p:nvPr/>
        </p:nvSpPr>
        <p:spPr>
          <a:xfrm>
            <a:off x="4368800" y="6596064"/>
            <a:ext cx="7823200" cy="261937"/>
          </a:xfrm>
          <a:prstGeom prst="rect">
            <a:avLst/>
          </a:prstGeom>
          <a:noFill/>
        </p:spPr>
        <p:txBody>
          <a:bodyPr>
            <a:spAutoFit/>
          </a:bodyPr>
          <a:lstStyle/>
          <a:p>
            <a:pPr algn="r" fontAlgn="base">
              <a:spcBef>
                <a:spcPct val="0"/>
              </a:spcBef>
              <a:spcAft>
                <a:spcPct val="0"/>
              </a:spcAft>
              <a:defRPr/>
            </a:pPr>
            <a:r>
              <a:rPr lang="en-US" sz="1100" b="1" dirty="0">
                <a:solidFill>
                  <a:srgbClr val="101141"/>
                </a:solidFill>
                <a:latin typeface="Arial"/>
                <a:cs typeface="Arial"/>
              </a:rPr>
              <a:t>BITS </a:t>
            </a:r>
            <a:r>
              <a:rPr lang="en-US" sz="1100" dirty="0">
                <a:solidFill>
                  <a:srgbClr val="101141"/>
                </a:solidFill>
                <a:latin typeface="Arial"/>
                <a:cs typeface="Arial"/>
              </a:rPr>
              <a:t>Pilani, Pilani Campus</a:t>
            </a:r>
          </a:p>
        </p:txBody>
      </p:sp>
      <p:sp>
        <p:nvSpPr>
          <p:cNvPr id="3" name="Content Placeholder 2"/>
          <p:cNvSpPr>
            <a:spLocks noGrp="1"/>
          </p:cNvSpPr>
          <p:nvPr>
            <p:ph idx="1"/>
          </p:nvPr>
        </p:nvSpPr>
        <p:spPr>
          <a:xfrm>
            <a:off x="4766733" y="1600201"/>
            <a:ext cx="6815667" cy="452596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600201"/>
            <a:ext cx="4011084" cy="45259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Content Placeholder 18"/>
          <p:cNvSpPr>
            <a:spLocks noGrp="1"/>
          </p:cNvSpPr>
          <p:nvPr>
            <p:ph sz="quarter" idx="13"/>
          </p:nvPr>
        </p:nvSpPr>
        <p:spPr>
          <a:xfrm>
            <a:off x="406400" y="152400"/>
            <a:ext cx="84328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76063419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grpSp>
        <p:nvGrpSpPr>
          <p:cNvPr id="6" name="Group 6"/>
          <p:cNvGrpSpPr>
            <a:grpSpLocks/>
          </p:cNvGrpSpPr>
          <p:nvPr/>
        </p:nvGrpSpPr>
        <p:grpSpPr bwMode="auto">
          <a:xfrm>
            <a:off x="0" y="1295400"/>
            <a:ext cx="9347200" cy="46038"/>
            <a:chOff x="1905000" y="6553200"/>
            <a:chExt cx="7010400" cy="45719"/>
          </a:xfrm>
        </p:grpSpPr>
        <p:sp>
          <p:nvSpPr>
            <p:cNvPr id="7" name="Rectangle 6"/>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8" name="Rectangle 7"/>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9" name="Rectangle 8"/>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grpSp>
      <p:grpSp>
        <p:nvGrpSpPr>
          <p:cNvPr id="10" name="Group 10"/>
          <p:cNvGrpSpPr>
            <a:grpSpLocks/>
          </p:cNvGrpSpPr>
          <p:nvPr/>
        </p:nvGrpSpPr>
        <p:grpSpPr bwMode="auto">
          <a:xfrm>
            <a:off x="2844800" y="6553200"/>
            <a:ext cx="93472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grpSp>
      <p:pic>
        <p:nvPicPr>
          <p:cNvPr id="14" name="Picture 14" descr="Picture 7.png"/>
          <p:cNvPicPr>
            <a:picLocks noChangeAspect="1"/>
          </p:cNvPicPr>
          <p:nvPr/>
        </p:nvPicPr>
        <p:blipFill>
          <a:blip r:embed="rId2" cstate="print"/>
          <a:srcRect l="1923" b="5336"/>
          <a:stretch>
            <a:fillRect/>
          </a:stretch>
        </p:blipFill>
        <p:spPr bwMode="auto">
          <a:xfrm>
            <a:off x="8839201" y="0"/>
            <a:ext cx="2925233" cy="692150"/>
          </a:xfrm>
          <a:prstGeom prst="rect">
            <a:avLst/>
          </a:prstGeom>
          <a:noFill/>
          <a:ln w="9525">
            <a:noFill/>
            <a:miter lim="800000"/>
            <a:headEnd/>
            <a:tailEnd/>
          </a:ln>
        </p:spPr>
      </p:pic>
      <p:sp>
        <p:nvSpPr>
          <p:cNvPr id="15" name="TextBox 14"/>
          <p:cNvSpPr txBox="1"/>
          <p:nvPr/>
        </p:nvSpPr>
        <p:spPr>
          <a:xfrm>
            <a:off x="4368800" y="6596064"/>
            <a:ext cx="7823200" cy="261937"/>
          </a:xfrm>
          <a:prstGeom prst="rect">
            <a:avLst/>
          </a:prstGeom>
          <a:noFill/>
        </p:spPr>
        <p:txBody>
          <a:bodyPr>
            <a:spAutoFit/>
          </a:bodyPr>
          <a:lstStyle/>
          <a:p>
            <a:pPr algn="r" fontAlgn="base">
              <a:spcBef>
                <a:spcPct val="0"/>
              </a:spcBef>
              <a:spcAft>
                <a:spcPct val="0"/>
              </a:spcAft>
              <a:defRPr/>
            </a:pPr>
            <a:r>
              <a:rPr lang="en-US" sz="1100" b="1" dirty="0">
                <a:solidFill>
                  <a:srgbClr val="101141"/>
                </a:solidFill>
                <a:latin typeface="Arial"/>
                <a:cs typeface="Arial"/>
              </a:rPr>
              <a:t>BITS </a:t>
            </a:r>
            <a:r>
              <a:rPr lang="en-US" sz="1100" dirty="0">
                <a:solidFill>
                  <a:srgbClr val="101141"/>
                </a:solidFill>
                <a:latin typeface="Arial"/>
                <a:cs typeface="Arial"/>
              </a:rPr>
              <a:t>Pilani, Pilani Campus</a:t>
            </a:r>
          </a:p>
        </p:txBody>
      </p:sp>
      <p:sp>
        <p:nvSpPr>
          <p:cNvPr id="2" name="Title 1"/>
          <p:cNvSpPr>
            <a:spLocks noGrp="1"/>
          </p:cNvSpPr>
          <p:nvPr>
            <p:ph type="title"/>
          </p:nvPr>
        </p:nvSpPr>
        <p:spPr>
          <a:xfrm>
            <a:off x="2389717" y="5407025"/>
            <a:ext cx="7315200" cy="304800"/>
          </a:xfrm>
        </p:spPr>
        <p:txBody>
          <a:bodyPr anchor="b"/>
          <a:lstStyle>
            <a:lvl1pPr algn="l">
              <a:defRPr sz="1800" b="1" spc="0"/>
            </a:lvl1pPr>
          </a:lstStyle>
          <a:p>
            <a:r>
              <a:rPr lang="en-US"/>
              <a:t>Click to edit Master title style</a:t>
            </a:r>
            <a:endParaRPr lang="en-US" dirty="0"/>
          </a:p>
        </p:txBody>
      </p:sp>
      <p:sp>
        <p:nvSpPr>
          <p:cNvPr id="3" name="Picture Placeholder 2"/>
          <p:cNvSpPr>
            <a:spLocks noGrp="1"/>
          </p:cNvSpPr>
          <p:nvPr>
            <p:ph type="pic" idx="1"/>
          </p:nvPr>
        </p:nvSpPr>
        <p:spPr>
          <a:xfrm>
            <a:off x="2389717" y="1828800"/>
            <a:ext cx="7315200" cy="3429000"/>
          </a:xfrm>
          <a:ln w="57150">
            <a:solidFill>
              <a:schemeClr val="accent1">
                <a:lumMod val="20000"/>
                <a:lumOff val="80000"/>
              </a:schemeClr>
            </a:solidFill>
          </a:ln>
        </p:spPr>
        <p:style>
          <a:lnRef idx="2">
            <a:schemeClr val="accent1"/>
          </a:lnRef>
          <a:fillRef idx="1">
            <a:schemeClr val="lt1"/>
          </a:fillRef>
          <a:effectRef idx="0">
            <a:schemeClr val="accent1"/>
          </a:effectRef>
          <a:fontRef idx="none"/>
        </p:style>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p>
        </p:txBody>
      </p:sp>
      <p:sp>
        <p:nvSpPr>
          <p:cNvPr id="4" name="Text Placeholder 3"/>
          <p:cNvSpPr>
            <a:spLocks noGrp="1"/>
          </p:cNvSpPr>
          <p:nvPr>
            <p:ph type="body" sz="half" idx="2"/>
          </p:nvPr>
        </p:nvSpPr>
        <p:spPr>
          <a:xfrm>
            <a:off x="2389717" y="5711825"/>
            <a:ext cx="7315200" cy="304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Content Placeholder 18"/>
          <p:cNvSpPr>
            <a:spLocks noGrp="1"/>
          </p:cNvSpPr>
          <p:nvPr>
            <p:ph sz="quarter" idx="10"/>
          </p:nvPr>
        </p:nvSpPr>
        <p:spPr>
          <a:xfrm>
            <a:off x="406400" y="152400"/>
            <a:ext cx="84328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348556476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and Vertical Text">
    <p:spTree>
      <p:nvGrpSpPr>
        <p:cNvPr id="1" name=""/>
        <p:cNvGrpSpPr/>
        <p:nvPr/>
      </p:nvGrpSpPr>
      <p:grpSpPr>
        <a:xfrm>
          <a:off x="0" y="0"/>
          <a:ext cx="0" cy="0"/>
          <a:chOff x="0" y="0"/>
          <a:chExt cx="0" cy="0"/>
        </a:xfrm>
      </p:grpSpPr>
      <p:grpSp>
        <p:nvGrpSpPr>
          <p:cNvPr id="4" name="Group 19"/>
          <p:cNvGrpSpPr>
            <a:grpSpLocks/>
          </p:cNvGrpSpPr>
          <p:nvPr/>
        </p:nvGrpSpPr>
        <p:grpSpPr bwMode="auto">
          <a:xfrm>
            <a:off x="0" y="1295400"/>
            <a:ext cx="9347200" cy="46038"/>
            <a:chOff x="1905000" y="6553200"/>
            <a:chExt cx="7010400" cy="45719"/>
          </a:xfrm>
        </p:grpSpPr>
        <p:sp>
          <p:nvSpPr>
            <p:cNvPr id="5" name="Rectangle 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6" name="Rectangle 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7" name="Rectangle 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grpSp>
      <p:grpSp>
        <p:nvGrpSpPr>
          <p:cNvPr id="8" name="Group 24"/>
          <p:cNvGrpSpPr>
            <a:grpSpLocks/>
          </p:cNvGrpSpPr>
          <p:nvPr/>
        </p:nvGrpSpPr>
        <p:grpSpPr bwMode="auto">
          <a:xfrm>
            <a:off x="2844800" y="6553200"/>
            <a:ext cx="9347200" cy="46038"/>
            <a:chOff x="1905000" y="6553200"/>
            <a:chExt cx="7010400" cy="45719"/>
          </a:xfrm>
        </p:grpSpPr>
        <p:sp>
          <p:nvSpPr>
            <p:cNvPr id="9" name="Rectangle 8"/>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10" name="Rectangle 9"/>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11" name="Rectangle 10"/>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grpSp>
      <p:pic>
        <p:nvPicPr>
          <p:cNvPr id="12" name="Picture 14" descr="Picture 7.png"/>
          <p:cNvPicPr>
            <a:picLocks noChangeAspect="1"/>
          </p:cNvPicPr>
          <p:nvPr/>
        </p:nvPicPr>
        <p:blipFill>
          <a:blip r:embed="rId2" cstate="print"/>
          <a:srcRect l="1923" b="5336"/>
          <a:stretch>
            <a:fillRect/>
          </a:stretch>
        </p:blipFill>
        <p:spPr bwMode="auto">
          <a:xfrm>
            <a:off x="8839201" y="0"/>
            <a:ext cx="2925233" cy="692150"/>
          </a:xfrm>
          <a:prstGeom prst="rect">
            <a:avLst/>
          </a:prstGeom>
          <a:noFill/>
          <a:ln w="9525">
            <a:noFill/>
            <a:miter lim="800000"/>
            <a:headEnd/>
            <a:tailEnd/>
          </a:ln>
        </p:spPr>
      </p:pic>
      <p:sp>
        <p:nvSpPr>
          <p:cNvPr id="13" name="TextBox 12"/>
          <p:cNvSpPr txBox="1"/>
          <p:nvPr/>
        </p:nvSpPr>
        <p:spPr>
          <a:xfrm>
            <a:off x="4368800" y="6596064"/>
            <a:ext cx="7823200" cy="261937"/>
          </a:xfrm>
          <a:prstGeom prst="rect">
            <a:avLst/>
          </a:prstGeom>
          <a:noFill/>
        </p:spPr>
        <p:txBody>
          <a:bodyPr>
            <a:spAutoFit/>
          </a:bodyPr>
          <a:lstStyle/>
          <a:p>
            <a:pPr algn="r" fontAlgn="base">
              <a:spcBef>
                <a:spcPct val="0"/>
              </a:spcBef>
              <a:spcAft>
                <a:spcPct val="0"/>
              </a:spcAft>
              <a:defRPr/>
            </a:pPr>
            <a:r>
              <a:rPr lang="en-US" sz="1100" b="1" dirty="0">
                <a:solidFill>
                  <a:srgbClr val="101141"/>
                </a:solidFill>
                <a:latin typeface="Arial"/>
                <a:cs typeface="Arial"/>
              </a:rPr>
              <a:t>BITS </a:t>
            </a:r>
            <a:r>
              <a:rPr lang="en-US" sz="1100" dirty="0">
                <a:solidFill>
                  <a:srgbClr val="101141"/>
                </a:solidFill>
                <a:latin typeface="Arial"/>
                <a:cs typeface="Arial"/>
              </a:rPr>
              <a:t>Pilani, Pilani Campus</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Content Placeholder 18"/>
          <p:cNvSpPr>
            <a:spLocks noGrp="1"/>
          </p:cNvSpPr>
          <p:nvPr>
            <p:ph sz="quarter" idx="10"/>
          </p:nvPr>
        </p:nvSpPr>
        <p:spPr>
          <a:xfrm>
            <a:off x="406400" y="152400"/>
            <a:ext cx="84328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187569866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Vertical Title and Text">
    <p:spTree>
      <p:nvGrpSpPr>
        <p:cNvPr id="1" name=""/>
        <p:cNvGrpSpPr/>
        <p:nvPr/>
      </p:nvGrpSpPr>
      <p:grpSpPr>
        <a:xfrm>
          <a:off x="0" y="0"/>
          <a:ext cx="0" cy="0"/>
          <a:chOff x="0" y="0"/>
          <a:chExt cx="0" cy="0"/>
        </a:xfrm>
      </p:grpSpPr>
      <p:grpSp>
        <p:nvGrpSpPr>
          <p:cNvPr id="4" name="Group 7"/>
          <p:cNvGrpSpPr>
            <a:grpSpLocks/>
          </p:cNvGrpSpPr>
          <p:nvPr/>
        </p:nvGrpSpPr>
        <p:grpSpPr bwMode="auto">
          <a:xfrm rot="5400000">
            <a:off x="7538509" y="2560109"/>
            <a:ext cx="5181600" cy="61383"/>
            <a:chOff x="1905000" y="6553200"/>
            <a:chExt cx="7010400" cy="45719"/>
          </a:xfrm>
        </p:grpSpPr>
        <p:sp>
          <p:nvSpPr>
            <p:cNvPr id="5" name="Rectangle 4"/>
            <p:cNvSpPr/>
            <p:nvPr/>
          </p:nvSpPr>
          <p:spPr>
            <a:xfrm>
              <a:off x="4267574" y="6553200"/>
              <a:ext cx="2328209"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6" name="Rectangle 5"/>
            <p:cNvSpPr/>
            <p:nvPr/>
          </p:nvSpPr>
          <p:spPr>
            <a:xfrm>
              <a:off x="1905000" y="6553200"/>
              <a:ext cx="2362574"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8" name="Rectangle 7"/>
            <p:cNvSpPr/>
            <p:nvPr userDrawn="1"/>
          </p:nvSpPr>
          <p:spPr>
            <a:xfrm>
              <a:off x="6587191" y="6553200"/>
              <a:ext cx="2328209"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grpSp>
      <p:pic>
        <p:nvPicPr>
          <p:cNvPr id="9" name="Picture 10" descr="Picture 7.png"/>
          <p:cNvPicPr>
            <a:picLocks noChangeAspect="1"/>
          </p:cNvPicPr>
          <p:nvPr/>
        </p:nvPicPr>
        <p:blipFill>
          <a:blip r:embed="rId2" cstate="print"/>
          <a:srcRect l="5336" t="1923"/>
          <a:stretch>
            <a:fillRect/>
          </a:stretch>
        </p:blipFill>
        <p:spPr bwMode="auto">
          <a:xfrm>
            <a:off x="-10583" y="381001"/>
            <a:ext cx="922868" cy="2193925"/>
          </a:xfrm>
          <a:prstGeom prst="rect">
            <a:avLst/>
          </a:prstGeom>
          <a:noFill/>
          <a:ln w="9525">
            <a:noFill/>
            <a:miter lim="800000"/>
            <a:headEnd/>
            <a:tailEnd/>
          </a:ln>
        </p:spPr>
      </p:pic>
      <p:sp>
        <p:nvSpPr>
          <p:cNvPr id="10" name="TextBox 9"/>
          <p:cNvSpPr txBox="1"/>
          <p:nvPr/>
        </p:nvSpPr>
        <p:spPr>
          <a:xfrm rot="5400000">
            <a:off x="-2748491" y="3808884"/>
            <a:ext cx="5867400" cy="230832"/>
          </a:xfrm>
          <a:prstGeom prst="rect">
            <a:avLst/>
          </a:prstGeom>
          <a:noFill/>
        </p:spPr>
        <p:txBody>
          <a:bodyPr>
            <a:spAutoFit/>
          </a:bodyPr>
          <a:lstStyle/>
          <a:p>
            <a:pPr algn="r" fontAlgn="base">
              <a:spcBef>
                <a:spcPct val="0"/>
              </a:spcBef>
              <a:spcAft>
                <a:spcPct val="0"/>
              </a:spcAft>
              <a:defRPr/>
            </a:pPr>
            <a:r>
              <a:rPr lang="en-US" sz="900" b="1" dirty="0">
                <a:solidFill>
                  <a:srgbClr val="101141"/>
                </a:solidFill>
                <a:latin typeface="Arial"/>
                <a:cs typeface="Arial"/>
              </a:rPr>
              <a:t>BITS </a:t>
            </a:r>
            <a:r>
              <a:rPr lang="en-US" sz="900" dirty="0">
                <a:solidFill>
                  <a:srgbClr val="101141"/>
                </a:solidFill>
                <a:latin typeface="Arial"/>
                <a:cs typeface="Arial"/>
              </a:rPr>
              <a:t>Pilani, Pilani Campus</a:t>
            </a:r>
          </a:p>
        </p:txBody>
      </p:sp>
      <p:sp>
        <p:nvSpPr>
          <p:cNvPr id="3" name="Vertical Text Placeholder 2"/>
          <p:cNvSpPr>
            <a:spLocks noGrp="1"/>
          </p:cNvSpPr>
          <p:nvPr>
            <p:ph type="body" orient="vert" idx="1"/>
          </p:nvPr>
        </p:nvSpPr>
        <p:spPr>
          <a:xfrm>
            <a:off x="1625600" y="381001"/>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18"/>
          <p:cNvSpPr>
            <a:spLocks noGrp="1"/>
          </p:cNvSpPr>
          <p:nvPr>
            <p:ph sz="quarter" idx="10"/>
          </p:nvPr>
        </p:nvSpPr>
        <p:spPr>
          <a:xfrm rot="5400000">
            <a:off x="8191500" y="2552700"/>
            <a:ext cx="5867400" cy="1524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16861631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4750810" y="2223656"/>
            <a:ext cx="2690381" cy="2729344"/>
          </a:xfrm>
          <a:prstGeom prst="rect">
            <a:avLst/>
          </a:prstGeom>
        </p:spPr>
      </p:pic>
      <p:sp>
        <p:nvSpPr>
          <p:cNvPr id="2" name="Title 1"/>
          <p:cNvSpPr>
            <a:spLocks noGrp="1"/>
          </p:cNvSpPr>
          <p:nvPr>
            <p:ph type="title"/>
          </p:nvPr>
        </p:nvSpPr>
        <p:spPr>
          <a:xfrm>
            <a:off x="831850" y="1709738"/>
            <a:ext cx="10515600" cy="2852737"/>
          </a:xfrm>
        </p:spPr>
        <p:txBody>
          <a:bodyPr anchor="b">
            <a:normAutofit/>
          </a:bodyPr>
          <a:lstStyle>
            <a:lvl1pPr algn="r">
              <a:defRPr sz="5400" b="1">
                <a:solidFill>
                  <a:srgbClr val="150860"/>
                </a:solidFill>
                <a:latin typeface="Helvetica"/>
                <a:cs typeface="Helvetica"/>
              </a:defRPr>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lgn="r">
              <a:buNone/>
              <a:defRPr sz="2400" b="0" i="0">
                <a:solidFill>
                  <a:schemeClr val="tx1">
                    <a:tint val="75000"/>
                  </a:schemeClr>
                </a:solidFill>
                <a:latin typeface="Helvetica Light"/>
                <a:cs typeface="Helvetica Ligh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12192000" cy="40580"/>
          </a:xfrm>
          <a:prstGeom prst="rect">
            <a:avLst/>
          </a:prstGeom>
        </p:spPr>
      </p:pic>
    </p:spTree>
    <p:extLst>
      <p:ext uri="{BB962C8B-B14F-4D97-AF65-F5344CB8AC3E}">
        <p14:creationId xmlns:p14="http://schemas.microsoft.com/office/powerpoint/2010/main" val="375068714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1_Custom Layout">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a:xfrm>
            <a:off x="0" y="3352800"/>
            <a:ext cx="11582400" cy="2743200"/>
          </a:xfrm>
          <a:prstGeom prst="rect">
            <a:avLst/>
          </a:prstGeom>
          <a:solidFill>
            <a:srgbClr val="10114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dirty="0">
              <a:solidFill>
                <a:prstClr val="white"/>
              </a:solidFill>
              <a:latin typeface="Arial" pitchFamily="34" charset="0"/>
              <a:cs typeface="Arial" pitchFamily="34" charset="0"/>
            </a:endParaRPr>
          </a:p>
        </p:txBody>
      </p:sp>
      <p:sp>
        <p:nvSpPr>
          <p:cNvPr id="5" name="Rectangle 4"/>
          <p:cNvSpPr/>
          <p:nvPr/>
        </p:nvSpPr>
        <p:spPr>
          <a:xfrm>
            <a:off x="3860800" y="6096000"/>
            <a:ext cx="38608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6" name="Rectangle 5"/>
          <p:cNvSpPr/>
          <p:nvPr/>
        </p:nvSpPr>
        <p:spPr>
          <a:xfrm>
            <a:off x="0" y="6096000"/>
            <a:ext cx="38608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8" name="Rectangle 7"/>
          <p:cNvSpPr/>
          <p:nvPr/>
        </p:nvSpPr>
        <p:spPr>
          <a:xfrm>
            <a:off x="7721600" y="6096000"/>
            <a:ext cx="38608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pic>
        <p:nvPicPr>
          <p:cNvPr id="9" name="Picture 10" descr="BITS_university_logo_whitevert.png"/>
          <p:cNvPicPr>
            <a:picLocks noChangeAspect="1"/>
          </p:cNvPicPr>
          <p:nvPr/>
        </p:nvPicPr>
        <p:blipFill>
          <a:blip r:embed="rId3" cstate="print"/>
          <a:srcRect t="2" b="28592"/>
          <a:stretch>
            <a:fillRect/>
          </a:stretch>
        </p:blipFill>
        <p:spPr bwMode="auto">
          <a:xfrm>
            <a:off x="101600" y="3352801"/>
            <a:ext cx="2743200" cy="1979613"/>
          </a:xfrm>
          <a:prstGeom prst="rect">
            <a:avLst/>
          </a:prstGeom>
          <a:noFill/>
          <a:ln w="9525">
            <a:noFill/>
            <a:miter lim="800000"/>
            <a:headEnd/>
            <a:tailEnd/>
          </a:ln>
        </p:spPr>
      </p:pic>
      <p:sp>
        <p:nvSpPr>
          <p:cNvPr id="10" name="TextBox 9"/>
          <p:cNvSpPr txBox="1"/>
          <p:nvPr/>
        </p:nvSpPr>
        <p:spPr>
          <a:xfrm>
            <a:off x="-101600" y="5257800"/>
            <a:ext cx="2946400" cy="554038"/>
          </a:xfrm>
          <a:prstGeom prst="rect">
            <a:avLst/>
          </a:prstGeom>
          <a:noFill/>
        </p:spPr>
        <p:txBody>
          <a:bodyPr>
            <a:spAutoFit/>
          </a:bodyPr>
          <a:lstStyle/>
          <a:p>
            <a:pPr algn="ctr" fontAlgn="base">
              <a:spcBef>
                <a:spcPct val="0"/>
              </a:spcBef>
              <a:spcAft>
                <a:spcPct val="0"/>
              </a:spcAft>
              <a:defRPr/>
            </a:pPr>
            <a:r>
              <a:rPr lang="en-US" sz="2900" b="1" spc="-150" dirty="0">
                <a:solidFill>
                  <a:prstClr val="white"/>
                </a:solidFill>
                <a:latin typeface="Arial"/>
                <a:cs typeface="Arial"/>
              </a:rPr>
              <a:t>BITS</a:t>
            </a:r>
            <a:r>
              <a:rPr lang="en-US" sz="2900" spc="-150" dirty="0">
                <a:solidFill>
                  <a:prstClr val="white"/>
                </a:solidFill>
                <a:latin typeface="Arial"/>
                <a:cs typeface="Arial"/>
              </a:rPr>
              <a:t> Pilani</a:t>
            </a:r>
          </a:p>
        </p:txBody>
      </p:sp>
      <p:sp>
        <p:nvSpPr>
          <p:cNvPr id="11" name="TextBox 10"/>
          <p:cNvSpPr txBox="1"/>
          <p:nvPr/>
        </p:nvSpPr>
        <p:spPr>
          <a:xfrm>
            <a:off x="203200" y="5667376"/>
            <a:ext cx="2540000" cy="276225"/>
          </a:xfrm>
          <a:prstGeom prst="rect">
            <a:avLst/>
          </a:prstGeom>
          <a:noFill/>
        </p:spPr>
        <p:txBody>
          <a:bodyPr>
            <a:spAutoFit/>
          </a:bodyPr>
          <a:lstStyle/>
          <a:p>
            <a:pPr fontAlgn="base">
              <a:spcBef>
                <a:spcPct val="0"/>
              </a:spcBef>
              <a:spcAft>
                <a:spcPct val="0"/>
              </a:spcAft>
              <a:defRPr/>
            </a:pPr>
            <a:r>
              <a:rPr lang="en-US" sz="1200" dirty="0">
                <a:solidFill>
                  <a:srgbClr val="FFFFFF"/>
                </a:solidFill>
                <a:latin typeface="Arial"/>
                <a:cs typeface="Arial"/>
              </a:rPr>
              <a:t>Pilani Campus</a:t>
            </a:r>
          </a:p>
        </p:txBody>
      </p:sp>
      <p:sp>
        <p:nvSpPr>
          <p:cNvPr id="7" name="Content Placeholder 6"/>
          <p:cNvSpPr>
            <a:spLocks noGrp="1"/>
          </p:cNvSpPr>
          <p:nvPr>
            <p:ph sz="quarter" idx="13"/>
          </p:nvPr>
        </p:nvSpPr>
        <p:spPr>
          <a:xfrm>
            <a:off x="3352800" y="5410200"/>
            <a:ext cx="8026400" cy="533400"/>
          </a:xfrm>
        </p:spPr>
        <p:txBody>
          <a:bodyPr anchor="b">
            <a:noAutofit/>
          </a:bodyPr>
          <a:lstStyle>
            <a:lvl1pPr marL="0" indent="0" algn="r">
              <a:lnSpc>
                <a:spcPts val="1800"/>
              </a:lnSpc>
              <a:spcBef>
                <a:spcPts val="0"/>
              </a:spcBef>
              <a:buNone/>
              <a:defRPr sz="1800" baseline="0">
                <a:solidFill>
                  <a:schemeClr val="bg1"/>
                </a:solidFill>
              </a:defRPr>
            </a:lvl1pPr>
          </a:lstStyle>
          <a:p>
            <a:pPr lvl="0"/>
            <a:r>
              <a:rPr lang="en-US"/>
              <a:t>Click to edit Master text styles</a:t>
            </a:r>
          </a:p>
          <a:p>
            <a:pPr lvl="1"/>
            <a:r>
              <a:rPr lang="en-US"/>
              <a:t>Second level</a:t>
            </a:r>
          </a:p>
        </p:txBody>
      </p:sp>
      <p:sp>
        <p:nvSpPr>
          <p:cNvPr id="2" name="Title 1"/>
          <p:cNvSpPr>
            <a:spLocks noGrp="1"/>
          </p:cNvSpPr>
          <p:nvPr>
            <p:ph type="title"/>
          </p:nvPr>
        </p:nvSpPr>
        <p:spPr>
          <a:xfrm>
            <a:off x="3352800" y="3810000"/>
            <a:ext cx="8026400" cy="1524000"/>
          </a:xfrm>
        </p:spPr>
        <p:txBody>
          <a:bodyPr>
            <a:noAutofit/>
          </a:bodyPr>
          <a:lstStyle>
            <a:lvl1pPr algn="l">
              <a:lnSpc>
                <a:spcPts val="4000"/>
              </a:lnSpc>
              <a:defRPr sz="4400" baseline="0">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315248169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lvl1pPr>
              <a:defRPr/>
            </a:lvl1pPr>
          </a:lstStyle>
          <a:p>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44A13B2C-2202-499B-996B-6AD9F58505BB}"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352238356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3" name="Rectangle 2"/>
          <p:cNvSpPr/>
          <p:nvPr/>
        </p:nvSpPr>
        <p:spPr>
          <a:xfrm>
            <a:off x="0" y="3352800"/>
            <a:ext cx="11582400" cy="2743200"/>
          </a:xfrm>
          <a:prstGeom prst="rect">
            <a:avLst/>
          </a:prstGeom>
          <a:solidFill>
            <a:srgbClr val="10114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fontAlgn="base">
              <a:spcBef>
                <a:spcPct val="0"/>
              </a:spcBef>
              <a:spcAft>
                <a:spcPct val="0"/>
              </a:spcAft>
              <a:defRPr/>
            </a:pPr>
            <a:endParaRPr lang="en-US" sz="1600" dirty="0">
              <a:solidFill>
                <a:prstClr val="white"/>
              </a:solidFill>
              <a:latin typeface="Arial" pitchFamily="34" charset="0"/>
              <a:cs typeface="Arial" pitchFamily="34" charset="0"/>
            </a:endParaRPr>
          </a:p>
        </p:txBody>
      </p:sp>
      <p:sp>
        <p:nvSpPr>
          <p:cNvPr id="4" name="Rectangle 3"/>
          <p:cNvSpPr/>
          <p:nvPr/>
        </p:nvSpPr>
        <p:spPr>
          <a:xfrm>
            <a:off x="3860800" y="6096000"/>
            <a:ext cx="38608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5" name="Rectangle 4"/>
          <p:cNvSpPr/>
          <p:nvPr/>
        </p:nvSpPr>
        <p:spPr>
          <a:xfrm>
            <a:off x="0" y="6096000"/>
            <a:ext cx="38608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6" name="Rectangle 5"/>
          <p:cNvSpPr/>
          <p:nvPr/>
        </p:nvSpPr>
        <p:spPr>
          <a:xfrm>
            <a:off x="7721600" y="6096000"/>
            <a:ext cx="38608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pic>
        <p:nvPicPr>
          <p:cNvPr id="7" name="Picture 10" descr="BITS_university_logo_whitevert.png"/>
          <p:cNvPicPr>
            <a:picLocks noChangeAspect="1"/>
          </p:cNvPicPr>
          <p:nvPr/>
        </p:nvPicPr>
        <p:blipFill>
          <a:blip r:embed="rId3" cstate="print"/>
          <a:srcRect t="2" b="28592"/>
          <a:stretch>
            <a:fillRect/>
          </a:stretch>
        </p:blipFill>
        <p:spPr bwMode="auto">
          <a:xfrm>
            <a:off x="101600" y="3352801"/>
            <a:ext cx="2743200" cy="1979613"/>
          </a:xfrm>
          <a:prstGeom prst="rect">
            <a:avLst/>
          </a:prstGeom>
          <a:noFill/>
          <a:ln w="9525">
            <a:noFill/>
            <a:miter lim="800000"/>
            <a:headEnd/>
            <a:tailEnd/>
          </a:ln>
        </p:spPr>
      </p:pic>
      <p:sp>
        <p:nvSpPr>
          <p:cNvPr id="8" name="TextBox 7"/>
          <p:cNvSpPr txBox="1"/>
          <p:nvPr/>
        </p:nvSpPr>
        <p:spPr>
          <a:xfrm>
            <a:off x="-101600" y="5257800"/>
            <a:ext cx="2946400" cy="554038"/>
          </a:xfrm>
          <a:prstGeom prst="rect">
            <a:avLst/>
          </a:prstGeom>
          <a:noFill/>
        </p:spPr>
        <p:txBody>
          <a:bodyPr>
            <a:spAutoFit/>
          </a:bodyPr>
          <a:lstStyle/>
          <a:p>
            <a:pPr algn="ctr" fontAlgn="base">
              <a:spcBef>
                <a:spcPct val="0"/>
              </a:spcBef>
              <a:spcAft>
                <a:spcPct val="0"/>
              </a:spcAft>
              <a:defRPr/>
            </a:pPr>
            <a:r>
              <a:rPr lang="en-US" sz="2900" b="1" spc="-150" dirty="0">
                <a:solidFill>
                  <a:prstClr val="white"/>
                </a:solidFill>
                <a:latin typeface="Arial"/>
                <a:cs typeface="Arial"/>
              </a:rPr>
              <a:t>BITS</a:t>
            </a:r>
            <a:r>
              <a:rPr lang="en-US" sz="2900" spc="-150" dirty="0">
                <a:solidFill>
                  <a:prstClr val="white"/>
                </a:solidFill>
                <a:latin typeface="Arial"/>
                <a:cs typeface="Arial"/>
              </a:rPr>
              <a:t> Pilani</a:t>
            </a:r>
          </a:p>
        </p:txBody>
      </p:sp>
      <p:sp>
        <p:nvSpPr>
          <p:cNvPr id="9" name="TextBox 8"/>
          <p:cNvSpPr txBox="1"/>
          <p:nvPr/>
        </p:nvSpPr>
        <p:spPr>
          <a:xfrm>
            <a:off x="203200" y="5667376"/>
            <a:ext cx="2540000" cy="276225"/>
          </a:xfrm>
          <a:prstGeom prst="rect">
            <a:avLst/>
          </a:prstGeom>
          <a:noFill/>
        </p:spPr>
        <p:txBody>
          <a:bodyPr>
            <a:spAutoFit/>
          </a:bodyPr>
          <a:lstStyle/>
          <a:p>
            <a:pPr fontAlgn="base">
              <a:spcBef>
                <a:spcPct val="0"/>
              </a:spcBef>
              <a:spcAft>
                <a:spcPct val="0"/>
              </a:spcAft>
              <a:defRPr/>
            </a:pPr>
            <a:r>
              <a:rPr lang="en-US" sz="1200" dirty="0">
                <a:solidFill>
                  <a:srgbClr val="FFFFFF"/>
                </a:solidFill>
                <a:latin typeface="Arial"/>
                <a:cs typeface="Arial"/>
              </a:rPr>
              <a:t>Pilani Campus</a:t>
            </a:r>
          </a:p>
        </p:txBody>
      </p:sp>
      <p:sp>
        <p:nvSpPr>
          <p:cNvPr id="11" name="Title 1"/>
          <p:cNvSpPr>
            <a:spLocks noGrp="1"/>
          </p:cNvSpPr>
          <p:nvPr>
            <p:ph type="title"/>
          </p:nvPr>
        </p:nvSpPr>
        <p:spPr>
          <a:xfrm>
            <a:off x="3352800" y="3810000"/>
            <a:ext cx="8026400" cy="1524000"/>
          </a:xfrm>
        </p:spPr>
        <p:txBody>
          <a:bodyPr anchorCtr="0">
            <a:noAutofit/>
          </a:bodyPr>
          <a:lstStyle>
            <a:lvl1pPr algn="l">
              <a:lnSpc>
                <a:spcPts val="4000"/>
              </a:lnSpc>
              <a:defRPr sz="4400" baseline="0">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198081884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Custom Layout">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a:xfrm>
            <a:off x="0" y="3352800"/>
            <a:ext cx="11582400" cy="2743200"/>
          </a:xfrm>
          <a:prstGeom prst="rect">
            <a:avLst/>
          </a:prstGeom>
          <a:solidFill>
            <a:srgbClr val="10114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dirty="0">
              <a:solidFill>
                <a:prstClr val="white"/>
              </a:solidFill>
              <a:latin typeface="Arial" pitchFamily="34" charset="0"/>
              <a:cs typeface="Arial" pitchFamily="34" charset="0"/>
            </a:endParaRPr>
          </a:p>
        </p:txBody>
      </p:sp>
      <p:sp>
        <p:nvSpPr>
          <p:cNvPr id="5" name="Rectangle 4"/>
          <p:cNvSpPr/>
          <p:nvPr/>
        </p:nvSpPr>
        <p:spPr>
          <a:xfrm>
            <a:off x="3860800" y="6096000"/>
            <a:ext cx="38608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6" name="Rectangle 5"/>
          <p:cNvSpPr/>
          <p:nvPr/>
        </p:nvSpPr>
        <p:spPr>
          <a:xfrm>
            <a:off x="0" y="6096000"/>
            <a:ext cx="38608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8" name="Rectangle 7"/>
          <p:cNvSpPr/>
          <p:nvPr/>
        </p:nvSpPr>
        <p:spPr>
          <a:xfrm>
            <a:off x="7721600" y="6096000"/>
            <a:ext cx="38608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pic>
        <p:nvPicPr>
          <p:cNvPr id="9" name="Picture 10" descr="BITS_university_logo_whitevert.png"/>
          <p:cNvPicPr>
            <a:picLocks noChangeAspect="1"/>
          </p:cNvPicPr>
          <p:nvPr/>
        </p:nvPicPr>
        <p:blipFill>
          <a:blip r:embed="rId3" cstate="print"/>
          <a:srcRect t="2" b="28592"/>
          <a:stretch>
            <a:fillRect/>
          </a:stretch>
        </p:blipFill>
        <p:spPr bwMode="auto">
          <a:xfrm>
            <a:off x="101600" y="3352801"/>
            <a:ext cx="2743200" cy="1979613"/>
          </a:xfrm>
          <a:prstGeom prst="rect">
            <a:avLst/>
          </a:prstGeom>
          <a:noFill/>
          <a:ln w="9525">
            <a:noFill/>
            <a:miter lim="800000"/>
            <a:headEnd/>
            <a:tailEnd/>
          </a:ln>
        </p:spPr>
      </p:pic>
      <p:sp>
        <p:nvSpPr>
          <p:cNvPr id="10" name="TextBox 9"/>
          <p:cNvSpPr txBox="1"/>
          <p:nvPr/>
        </p:nvSpPr>
        <p:spPr>
          <a:xfrm>
            <a:off x="-101600" y="5257800"/>
            <a:ext cx="2946400" cy="554038"/>
          </a:xfrm>
          <a:prstGeom prst="rect">
            <a:avLst/>
          </a:prstGeom>
          <a:noFill/>
        </p:spPr>
        <p:txBody>
          <a:bodyPr>
            <a:spAutoFit/>
          </a:bodyPr>
          <a:lstStyle/>
          <a:p>
            <a:pPr algn="ctr" fontAlgn="base">
              <a:spcBef>
                <a:spcPct val="0"/>
              </a:spcBef>
              <a:spcAft>
                <a:spcPct val="0"/>
              </a:spcAft>
              <a:defRPr/>
            </a:pPr>
            <a:r>
              <a:rPr lang="en-US" sz="2900" b="1" spc="-150" dirty="0">
                <a:solidFill>
                  <a:prstClr val="white"/>
                </a:solidFill>
                <a:latin typeface="Arial"/>
                <a:cs typeface="Arial"/>
              </a:rPr>
              <a:t>BITS</a:t>
            </a:r>
            <a:r>
              <a:rPr lang="en-US" sz="2900" spc="-150" dirty="0">
                <a:solidFill>
                  <a:prstClr val="white"/>
                </a:solidFill>
                <a:latin typeface="Arial"/>
                <a:cs typeface="Arial"/>
              </a:rPr>
              <a:t> Pilani</a:t>
            </a:r>
          </a:p>
        </p:txBody>
      </p:sp>
      <p:sp>
        <p:nvSpPr>
          <p:cNvPr id="11" name="TextBox 10"/>
          <p:cNvSpPr txBox="1"/>
          <p:nvPr/>
        </p:nvSpPr>
        <p:spPr>
          <a:xfrm>
            <a:off x="203200" y="5667376"/>
            <a:ext cx="2540000" cy="276225"/>
          </a:xfrm>
          <a:prstGeom prst="rect">
            <a:avLst/>
          </a:prstGeom>
          <a:noFill/>
        </p:spPr>
        <p:txBody>
          <a:bodyPr>
            <a:spAutoFit/>
          </a:bodyPr>
          <a:lstStyle/>
          <a:p>
            <a:pPr fontAlgn="base">
              <a:spcBef>
                <a:spcPct val="0"/>
              </a:spcBef>
              <a:spcAft>
                <a:spcPct val="0"/>
              </a:spcAft>
              <a:defRPr/>
            </a:pPr>
            <a:r>
              <a:rPr lang="en-US" sz="1200" dirty="0">
                <a:solidFill>
                  <a:srgbClr val="FFFFFF"/>
                </a:solidFill>
                <a:latin typeface="Arial"/>
                <a:cs typeface="Arial"/>
              </a:rPr>
              <a:t>Pilani Campus</a:t>
            </a:r>
          </a:p>
        </p:txBody>
      </p:sp>
      <p:sp>
        <p:nvSpPr>
          <p:cNvPr id="12" name="Rectangle 11"/>
          <p:cNvSpPr/>
          <p:nvPr/>
        </p:nvSpPr>
        <p:spPr>
          <a:xfrm>
            <a:off x="0" y="3352800"/>
            <a:ext cx="11582400" cy="2743200"/>
          </a:xfrm>
          <a:prstGeom prst="rect">
            <a:avLst/>
          </a:prstGeom>
          <a:solidFill>
            <a:srgbClr val="10114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dirty="0">
              <a:solidFill>
                <a:prstClr val="white"/>
              </a:solidFill>
              <a:latin typeface="Arial" pitchFamily="34" charset="0"/>
              <a:cs typeface="Arial" pitchFamily="34" charset="0"/>
            </a:endParaRPr>
          </a:p>
        </p:txBody>
      </p:sp>
      <p:sp>
        <p:nvSpPr>
          <p:cNvPr id="13" name="Rectangle 12"/>
          <p:cNvSpPr/>
          <p:nvPr/>
        </p:nvSpPr>
        <p:spPr>
          <a:xfrm>
            <a:off x="3860800" y="6096000"/>
            <a:ext cx="38608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14" name="Rectangle 13"/>
          <p:cNvSpPr/>
          <p:nvPr/>
        </p:nvSpPr>
        <p:spPr>
          <a:xfrm>
            <a:off x="0" y="6096000"/>
            <a:ext cx="38608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15" name="Rectangle 14"/>
          <p:cNvSpPr/>
          <p:nvPr/>
        </p:nvSpPr>
        <p:spPr>
          <a:xfrm>
            <a:off x="7721600" y="6096000"/>
            <a:ext cx="38608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pic>
        <p:nvPicPr>
          <p:cNvPr id="16" name="Picture 17" descr="BITS_university_logo_whitevert.png"/>
          <p:cNvPicPr>
            <a:picLocks noChangeAspect="1"/>
          </p:cNvPicPr>
          <p:nvPr/>
        </p:nvPicPr>
        <p:blipFill>
          <a:blip r:embed="rId3" cstate="print"/>
          <a:srcRect t="2" b="28592"/>
          <a:stretch>
            <a:fillRect/>
          </a:stretch>
        </p:blipFill>
        <p:spPr bwMode="auto">
          <a:xfrm>
            <a:off x="101600" y="3352801"/>
            <a:ext cx="2743200" cy="1979613"/>
          </a:xfrm>
          <a:prstGeom prst="rect">
            <a:avLst/>
          </a:prstGeom>
          <a:noFill/>
          <a:ln w="9525">
            <a:noFill/>
            <a:miter lim="800000"/>
            <a:headEnd/>
            <a:tailEnd/>
          </a:ln>
        </p:spPr>
      </p:pic>
      <p:sp>
        <p:nvSpPr>
          <p:cNvPr id="17" name="TextBox 16"/>
          <p:cNvSpPr txBox="1"/>
          <p:nvPr/>
        </p:nvSpPr>
        <p:spPr>
          <a:xfrm>
            <a:off x="-101600" y="5257800"/>
            <a:ext cx="2946400" cy="554038"/>
          </a:xfrm>
          <a:prstGeom prst="rect">
            <a:avLst/>
          </a:prstGeom>
          <a:noFill/>
        </p:spPr>
        <p:txBody>
          <a:bodyPr>
            <a:spAutoFit/>
          </a:bodyPr>
          <a:lstStyle/>
          <a:p>
            <a:pPr algn="ctr" fontAlgn="base">
              <a:spcBef>
                <a:spcPct val="0"/>
              </a:spcBef>
              <a:spcAft>
                <a:spcPct val="0"/>
              </a:spcAft>
              <a:defRPr/>
            </a:pPr>
            <a:r>
              <a:rPr lang="en-US" sz="2900" b="1" spc="-150" dirty="0">
                <a:solidFill>
                  <a:prstClr val="white"/>
                </a:solidFill>
                <a:latin typeface="Arial"/>
                <a:cs typeface="Arial"/>
              </a:rPr>
              <a:t>BITS</a:t>
            </a:r>
            <a:r>
              <a:rPr lang="en-US" sz="2900" spc="-150" dirty="0">
                <a:solidFill>
                  <a:prstClr val="white"/>
                </a:solidFill>
                <a:latin typeface="Arial"/>
                <a:cs typeface="Arial"/>
              </a:rPr>
              <a:t> Pilani</a:t>
            </a:r>
          </a:p>
        </p:txBody>
      </p:sp>
      <p:sp>
        <p:nvSpPr>
          <p:cNvPr id="18" name="TextBox 17"/>
          <p:cNvSpPr txBox="1"/>
          <p:nvPr/>
        </p:nvSpPr>
        <p:spPr>
          <a:xfrm>
            <a:off x="203200" y="5667376"/>
            <a:ext cx="2540000" cy="276225"/>
          </a:xfrm>
          <a:prstGeom prst="rect">
            <a:avLst/>
          </a:prstGeom>
          <a:noFill/>
        </p:spPr>
        <p:txBody>
          <a:bodyPr>
            <a:spAutoFit/>
          </a:bodyPr>
          <a:lstStyle/>
          <a:p>
            <a:pPr fontAlgn="base">
              <a:spcBef>
                <a:spcPct val="0"/>
              </a:spcBef>
              <a:spcAft>
                <a:spcPct val="0"/>
              </a:spcAft>
              <a:defRPr/>
            </a:pPr>
            <a:r>
              <a:rPr lang="en-US" sz="1200" dirty="0">
                <a:solidFill>
                  <a:srgbClr val="FFFFFF"/>
                </a:solidFill>
                <a:latin typeface="Arial"/>
                <a:cs typeface="Arial"/>
              </a:rPr>
              <a:t>Pilani Campus</a:t>
            </a:r>
          </a:p>
        </p:txBody>
      </p:sp>
      <p:sp>
        <p:nvSpPr>
          <p:cNvPr id="7" name="Content Placeholder 6"/>
          <p:cNvSpPr>
            <a:spLocks noGrp="1"/>
          </p:cNvSpPr>
          <p:nvPr>
            <p:ph sz="quarter" idx="13"/>
          </p:nvPr>
        </p:nvSpPr>
        <p:spPr>
          <a:xfrm>
            <a:off x="3352800" y="5410200"/>
            <a:ext cx="8026400" cy="533400"/>
          </a:xfrm>
        </p:spPr>
        <p:txBody>
          <a:bodyPr anchor="b">
            <a:noAutofit/>
          </a:bodyPr>
          <a:lstStyle>
            <a:lvl1pPr marL="0" indent="0" algn="r">
              <a:lnSpc>
                <a:spcPts val="1800"/>
              </a:lnSpc>
              <a:spcBef>
                <a:spcPts val="0"/>
              </a:spcBef>
              <a:buNone/>
              <a:defRPr sz="1800" baseline="0">
                <a:solidFill>
                  <a:schemeClr val="bg1"/>
                </a:solidFill>
              </a:defRPr>
            </a:lvl1pPr>
          </a:lstStyle>
          <a:p>
            <a:pPr lvl="0"/>
            <a:r>
              <a:rPr lang="en-US"/>
              <a:t>Click to edit Master text styles</a:t>
            </a:r>
          </a:p>
          <a:p>
            <a:pPr lvl="1"/>
            <a:r>
              <a:rPr lang="en-US"/>
              <a:t>Second level</a:t>
            </a:r>
          </a:p>
        </p:txBody>
      </p:sp>
      <p:sp>
        <p:nvSpPr>
          <p:cNvPr id="2" name="Title 1"/>
          <p:cNvSpPr>
            <a:spLocks noGrp="1"/>
          </p:cNvSpPr>
          <p:nvPr>
            <p:ph type="title"/>
          </p:nvPr>
        </p:nvSpPr>
        <p:spPr>
          <a:xfrm>
            <a:off x="3352800" y="3810000"/>
            <a:ext cx="8026400" cy="1524000"/>
          </a:xfrm>
        </p:spPr>
        <p:txBody>
          <a:bodyPr anchorCtr="0">
            <a:noAutofit/>
          </a:bodyPr>
          <a:lstStyle>
            <a:lvl1pPr algn="l">
              <a:lnSpc>
                <a:spcPts val="4000"/>
              </a:lnSpc>
              <a:defRPr sz="4400" baseline="0">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29499597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pic>
        <p:nvPicPr>
          <p:cNvPr id="3" name="Picture 2" descr="\\Server\D\jyoti\FI023_BITS_v1\styleguide img\IMG_5627_b.jpg"/>
          <p:cNvPicPr>
            <a:picLocks noChangeAspect="1" noChangeArrowheads="1"/>
          </p:cNvPicPr>
          <p:nvPr/>
        </p:nvPicPr>
        <p:blipFill>
          <a:blip r:embed="rId2" cstate="print"/>
          <a:srcRect/>
          <a:stretch>
            <a:fillRect/>
          </a:stretch>
        </p:blipFill>
        <p:spPr bwMode="auto">
          <a:xfrm>
            <a:off x="0" y="0"/>
            <a:ext cx="12192000" cy="6858000"/>
          </a:xfrm>
          <a:prstGeom prst="rect">
            <a:avLst/>
          </a:prstGeom>
          <a:noFill/>
          <a:ln w="9525">
            <a:noFill/>
            <a:miter lim="800000"/>
            <a:headEnd/>
            <a:tailEnd/>
          </a:ln>
        </p:spPr>
      </p:pic>
      <p:sp>
        <p:nvSpPr>
          <p:cNvPr id="4" name="Rectangle 3"/>
          <p:cNvSpPr/>
          <p:nvPr/>
        </p:nvSpPr>
        <p:spPr>
          <a:xfrm>
            <a:off x="0" y="4281488"/>
            <a:ext cx="12192000" cy="2576512"/>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pic>
        <p:nvPicPr>
          <p:cNvPr id="5" name="Picture 8" descr="Picture 7.png"/>
          <p:cNvPicPr>
            <a:picLocks noChangeAspect="1"/>
          </p:cNvPicPr>
          <p:nvPr/>
        </p:nvPicPr>
        <p:blipFill>
          <a:blip r:embed="rId3" cstate="print"/>
          <a:srcRect l="1923" b="5336"/>
          <a:stretch>
            <a:fillRect/>
          </a:stretch>
        </p:blipFill>
        <p:spPr bwMode="auto">
          <a:xfrm>
            <a:off x="8839201" y="0"/>
            <a:ext cx="2925233" cy="692150"/>
          </a:xfrm>
          <a:prstGeom prst="rect">
            <a:avLst/>
          </a:prstGeom>
          <a:noFill/>
          <a:ln w="9525">
            <a:noFill/>
            <a:miter lim="800000"/>
            <a:headEnd/>
            <a:tailEnd/>
          </a:ln>
        </p:spPr>
      </p:pic>
      <p:sp>
        <p:nvSpPr>
          <p:cNvPr id="6" name="Rectangle 5"/>
          <p:cNvSpPr/>
          <p:nvPr/>
        </p:nvSpPr>
        <p:spPr>
          <a:xfrm>
            <a:off x="3843867" y="6775450"/>
            <a:ext cx="38608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7" name="Rectangle 6"/>
          <p:cNvSpPr/>
          <p:nvPr/>
        </p:nvSpPr>
        <p:spPr>
          <a:xfrm>
            <a:off x="-16933" y="6775450"/>
            <a:ext cx="38608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8" name="Rectangle 7"/>
          <p:cNvSpPr/>
          <p:nvPr/>
        </p:nvSpPr>
        <p:spPr>
          <a:xfrm>
            <a:off x="7704667" y="6775450"/>
            <a:ext cx="38608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9" name="TextBox 8"/>
          <p:cNvSpPr txBox="1"/>
          <p:nvPr/>
        </p:nvSpPr>
        <p:spPr>
          <a:xfrm>
            <a:off x="9144000" y="762000"/>
            <a:ext cx="2946400" cy="554038"/>
          </a:xfrm>
          <a:prstGeom prst="rect">
            <a:avLst/>
          </a:prstGeom>
          <a:noFill/>
        </p:spPr>
        <p:txBody>
          <a:bodyPr>
            <a:spAutoFit/>
          </a:bodyPr>
          <a:lstStyle/>
          <a:p>
            <a:pPr algn="ctr" fontAlgn="base">
              <a:spcBef>
                <a:spcPct val="0"/>
              </a:spcBef>
              <a:spcAft>
                <a:spcPct val="0"/>
              </a:spcAft>
              <a:defRPr/>
            </a:pPr>
            <a:r>
              <a:rPr lang="en-US" sz="2900" b="1" spc="-150" dirty="0">
                <a:solidFill>
                  <a:prstClr val="white"/>
                </a:solidFill>
                <a:latin typeface="Arial"/>
                <a:cs typeface="Arial"/>
              </a:rPr>
              <a:t>BITS</a:t>
            </a:r>
            <a:r>
              <a:rPr lang="en-US" sz="2900" spc="-150" dirty="0">
                <a:solidFill>
                  <a:prstClr val="white"/>
                </a:solidFill>
                <a:latin typeface="Arial"/>
                <a:cs typeface="Arial"/>
              </a:rPr>
              <a:t> Pilani</a:t>
            </a:r>
          </a:p>
        </p:txBody>
      </p:sp>
      <p:sp>
        <p:nvSpPr>
          <p:cNvPr id="10" name="TextBox 9"/>
          <p:cNvSpPr txBox="1"/>
          <p:nvPr/>
        </p:nvSpPr>
        <p:spPr>
          <a:xfrm>
            <a:off x="9448800" y="1171576"/>
            <a:ext cx="2540000" cy="276225"/>
          </a:xfrm>
          <a:prstGeom prst="rect">
            <a:avLst/>
          </a:prstGeom>
          <a:noFill/>
        </p:spPr>
        <p:txBody>
          <a:bodyPr>
            <a:spAutoFit/>
          </a:bodyPr>
          <a:lstStyle/>
          <a:p>
            <a:pPr fontAlgn="base">
              <a:spcBef>
                <a:spcPct val="0"/>
              </a:spcBef>
              <a:spcAft>
                <a:spcPct val="0"/>
              </a:spcAft>
              <a:defRPr/>
            </a:pPr>
            <a:r>
              <a:rPr lang="en-US" sz="1200" dirty="0">
                <a:solidFill>
                  <a:srgbClr val="FFFFFF"/>
                </a:solidFill>
                <a:latin typeface="Arial"/>
                <a:cs typeface="Arial"/>
              </a:rPr>
              <a:t>Pilani Campus</a:t>
            </a:r>
          </a:p>
        </p:txBody>
      </p:sp>
      <p:sp>
        <p:nvSpPr>
          <p:cNvPr id="17" name="Content Placeholder 16"/>
          <p:cNvSpPr>
            <a:spLocks noGrp="1"/>
          </p:cNvSpPr>
          <p:nvPr>
            <p:ph sz="quarter" idx="10"/>
          </p:nvPr>
        </p:nvSpPr>
        <p:spPr>
          <a:xfrm>
            <a:off x="406400" y="4648200"/>
            <a:ext cx="11277600" cy="1600200"/>
          </a:xfrm>
        </p:spPr>
        <p:txBody>
          <a:bodyPr>
            <a:noAutofit/>
          </a:bodyPr>
          <a:lstStyle>
            <a:lvl1pPr marL="0" indent="0">
              <a:lnSpc>
                <a:spcPts val="4200"/>
              </a:lnSpc>
              <a:spcBef>
                <a:spcPts val="0"/>
              </a:spcBef>
              <a:buNone/>
              <a:defRPr sz="4000" b="1" spc="-150" baseline="0">
                <a:latin typeface="Arial" pitchFamily="34" charset="0"/>
                <a:cs typeface="Arial" pitchFamily="34" charset="0"/>
              </a:defRPr>
            </a:lvl1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10053750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Box 3"/>
          <p:cNvSpPr txBox="1"/>
          <p:nvPr/>
        </p:nvSpPr>
        <p:spPr>
          <a:xfrm>
            <a:off x="4368800" y="6596064"/>
            <a:ext cx="7823200" cy="261937"/>
          </a:xfrm>
          <a:prstGeom prst="rect">
            <a:avLst/>
          </a:prstGeom>
          <a:noFill/>
        </p:spPr>
        <p:txBody>
          <a:bodyPr>
            <a:spAutoFit/>
          </a:bodyPr>
          <a:lstStyle/>
          <a:p>
            <a:pPr algn="r" fontAlgn="base">
              <a:spcBef>
                <a:spcPct val="0"/>
              </a:spcBef>
              <a:spcAft>
                <a:spcPct val="0"/>
              </a:spcAft>
              <a:defRPr/>
            </a:pPr>
            <a:r>
              <a:rPr lang="en-US" sz="1100" b="1" dirty="0">
                <a:solidFill>
                  <a:srgbClr val="101141"/>
                </a:solidFill>
                <a:latin typeface="Arial"/>
                <a:cs typeface="Arial"/>
              </a:rPr>
              <a:t>BITS </a:t>
            </a:r>
            <a:r>
              <a:rPr lang="en-US" sz="1100" dirty="0">
                <a:solidFill>
                  <a:srgbClr val="101141"/>
                </a:solidFill>
                <a:latin typeface="Arial"/>
                <a:cs typeface="Arial"/>
              </a:rPr>
              <a:t>Pilani, Pilani Campus</a:t>
            </a:r>
          </a:p>
        </p:txBody>
      </p:sp>
      <p:grpSp>
        <p:nvGrpSpPr>
          <p:cNvPr id="5" name="Group 11"/>
          <p:cNvGrpSpPr>
            <a:grpSpLocks/>
          </p:cNvGrpSpPr>
          <p:nvPr/>
        </p:nvGrpSpPr>
        <p:grpSpPr bwMode="auto">
          <a:xfrm>
            <a:off x="2779184" y="6550026"/>
            <a:ext cx="9412816"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grpSp>
      <p:pic>
        <p:nvPicPr>
          <p:cNvPr id="9" name="Picture 11" descr="Picture 7.png"/>
          <p:cNvPicPr>
            <a:picLocks noChangeAspect="1"/>
          </p:cNvPicPr>
          <p:nvPr/>
        </p:nvPicPr>
        <p:blipFill>
          <a:blip r:embed="rId2" cstate="print"/>
          <a:srcRect l="1923" b="5336"/>
          <a:stretch>
            <a:fillRect/>
          </a:stretch>
        </p:blipFill>
        <p:spPr bwMode="auto">
          <a:xfrm>
            <a:off x="8839201" y="0"/>
            <a:ext cx="2925233" cy="692150"/>
          </a:xfrm>
          <a:prstGeom prst="rect">
            <a:avLst/>
          </a:prstGeom>
          <a:noFill/>
          <a:ln w="9525">
            <a:noFill/>
            <a:miter lim="800000"/>
            <a:headEnd/>
            <a:tailEnd/>
          </a:ln>
        </p:spPr>
      </p:pic>
      <p:grpSp>
        <p:nvGrpSpPr>
          <p:cNvPr id="10" name="Group 18"/>
          <p:cNvGrpSpPr>
            <a:grpSpLocks/>
          </p:cNvGrpSpPr>
          <p:nvPr/>
        </p:nvGrpSpPr>
        <p:grpSpPr bwMode="auto">
          <a:xfrm>
            <a:off x="2844800" y="6553200"/>
            <a:ext cx="93472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grpSp>
      <p:grpSp>
        <p:nvGrpSpPr>
          <p:cNvPr id="14" name="Group 22"/>
          <p:cNvGrpSpPr>
            <a:grpSpLocks/>
          </p:cNvGrpSpPr>
          <p:nvPr/>
        </p:nvGrpSpPr>
        <p:grpSpPr bwMode="auto">
          <a:xfrm>
            <a:off x="0" y="1295400"/>
            <a:ext cx="9347200" cy="46038"/>
            <a:chOff x="1905000" y="6553200"/>
            <a:chExt cx="7010400" cy="45719"/>
          </a:xfrm>
        </p:grpSpPr>
        <p:sp>
          <p:nvSpPr>
            <p:cNvPr id="15" name="Rectangle 1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16" name="Rectangle 1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17" name="Rectangle 1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grpSp>
      <p:sp>
        <p:nvSpPr>
          <p:cNvPr id="3" name="Content Placeholder 2"/>
          <p:cNvSpPr>
            <a:spLocks noGrp="1"/>
          </p:cNvSpPr>
          <p:nvPr>
            <p:ph idx="1"/>
          </p:nvPr>
        </p:nvSpPr>
        <p:spPr>
          <a:xfrm>
            <a:off x="406400" y="1493838"/>
            <a:ext cx="109728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a:latin typeface="Arial" pitchFamily="34" charset="0"/>
                <a:cs typeface="Arial" pitchFamily="34"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Arial" pitchFamily="34" charset="0"/>
                <a:cs typeface="Arial" pitchFamily="34" charset="0"/>
              </a:defRPr>
            </a:lvl2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endParaRPr lang="en-US" dirty="0"/>
          </a:p>
        </p:txBody>
      </p:sp>
      <p:sp>
        <p:nvSpPr>
          <p:cNvPr id="27" name="Content Placeholder 18"/>
          <p:cNvSpPr>
            <a:spLocks noGrp="1"/>
          </p:cNvSpPr>
          <p:nvPr>
            <p:ph sz="quarter" idx="10"/>
          </p:nvPr>
        </p:nvSpPr>
        <p:spPr>
          <a:xfrm>
            <a:off x="406400" y="152400"/>
            <a:ext cx="84328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316437381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pic>
        <p:nvPicPr>
          <p:cNvPr id="5" name="Picture 6" descr="Picture 7.png"/>
          <p:cNvPicPr>
            <a:picLocks noChangeAspect="1"/>
          </p:cNvPicPr>
          <p:nvPr/>
        </p:nvPicPr>
        <p:blipFill>
          <a:blip r:embed="rId2" cstate="print"/>
          <a:srcRect l="1923" b="5336"/>
          <a:stretch>
            <a:fillRect/>
          </a:stretch>
        </p:blipFill>
        <p:spPr bwMode="auto">
          <a:xfrm>
            <a:off x="8839201" y="0"/>
            <a:ext cx="2925233" cy="692150"/>
          </a:xfrm>
          <a:prstGeom prst="rect">
            <a:avLst/>
          </a:prstGeom>
          <a:noFill/>
          <a:ln w="9525">
            <a:noFill/>
            <a:miter lim="800000"/>
            <a:headEnd/>
            <a:tailEnd/>
          </a:ln>
        </p:spPr>
      </p:pic>
      <p:grpSp>
        <p:nvGrpSpPr>
          <p:cNvPr id="6" name="Group 19"/>
          <p:cNvGrpSpPr>
            <a:grpSpLocks/>
          </p:cNvGrpSpPr>
          <p:nvPr/>
        </p:nvGrpSpPr>
        <p:grpSpPr bwMode="auto">
          <a:xfrm>
            <a:off x="0" y="1295400"/>
            <a:ext cx="9347200" cy="46038"/>
            <a:chOff x="1905000" y="6553200"/>
            <a:chExt cx="7010400" cy="45719"/>
          </a:xfrm>
        </p:grpSpPr>
        <p:sp>
          <p:nvSpPr>
            <p:cNvPr id="7" name="Rectangle 6"/>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8" name="Rectangle 7"/>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9" name="Rectangle 8"/>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grpSp>
      <p:grpSp>
        <p:nvGrpSpPr>
          <p:cNvPr id="10" name="Group 28"/>
          <p:cNvGrpSpPr>
            <a:grpSpLocks/>
          </p:cNvGrpSpPr>
          <p:nvPr/>
        </p:nvGrpSpPr>
        <p:grpSpPr bwMode="auto">
          <a:xfrm>
            <a:off x="2844800" y="6553200"/>
            <a:ext cx="93472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grpSp>
      <p:sp>
        <p:nvSpPr>
          <p:cNvPr id="14" name="TextBox 13"/>
          <p:cNvSpPr txBox="1"/>
          <p:nvPr/>
        </p:nvSpPr>
        <p:spPr>
          <a:xfrm>
            <a:off x="4368800" y="6596064"/>
            <a:ext cx="7823200" cy="261937"/>
          </a:xfrm>
          <a:prstGeom prst="rect">
            <a:avLst/>
          </a:prstGeom>
          <a:noFill/>
        </p:spPr>
        <p:txBody>
          <a:bodyPr>
            <a:spAutoFit/>
          </a:bodyPr>
          <a:lstStyle/>
          <a:p>
            <a:pPr algn="r" fontAlgn="base">
              <a:spcBef>
                <a:spcPct val="0"/>
              </a:spcBef>
              <a:spcAft>
                <a:spcPct val="0"/>
              </a:spcAft>
              <a:defRPr/>
            </a:pPr>
            <a:r>
              <a:rPr lang="en-US" sz="1100" b="1" dirty="0">
                <a:solidFill>
                  <a:srgbClr val="101141"/>
                </a:solidFill>
                <a:latin typeface="Arial"/>
                <a:cs typeface="Arial"/>
              </a:rPr>
              <a:t>BITS </a:t>
            </a:r>
            <a:r>
              <a:rPr lang="en-US" sz="1100" dirty="0">
                <a:solidFill>
                  <a:srgbClr val="101141"/>
                </a:solidFill>
                <a:latin typeface="Arial"/>
                <a:cs typeface="Arial"/>
              </a:rPr>
              <a:t>Pilani, Pilani Campus</a:t>
            </a:r>
          </a:p>
        </p:txBody>
      </p:sp>
      <p:sp>
        <p:nvSpPr>
          <p:cNvPr id="3" name="Content Placeholder 2"/>
          <p:cNvSpPr>
            <a:spLocks noGrp="1"/>
          </p:cNvSpPr>
          <p:nvPr>
            <p:ph sz="half" idx="1"/>
          </p:nvPr>
        </p:nvSpPr>
        <p:spPr>
          <a:xfrm>
            <a:off x="609600" y="1600201"/>
            <a:ext cx="53848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800"/>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dirty="0"/>
          </a:p>
        </p:txBody>
      </p:sp>
      <p:sp>
        <p:nvSpPr>
          <p:cNvPr id="4" name="Content Placeholder 3"/>
          <p:cNvSpPr>
            <a:spLocks noGrp="1"/>
          </p:cNvSpPr>
          <p:nvPr>
            <p:ph sz="half" idx="2"/>
          </p:nvPr>
        </p:nvSpPr>
        <p:spPr>
          <a:xfrm>
            <a:off x="6604000" y="1600201"/>
            <a:ext cx="53848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800"/>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Arial" pitchFamily="34" charset="0"/>
                <a:cs typeface="Arial" pitchFamily="34" charset="0"/>
              </a:defRPr>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dirty="0"/>
          </a:p>
        </p:txBody>
      </p:sp>
      <p:sp>
        <p:nvSpPr>
          <p:cNvPr id="19" name="Content Placeholder 18"/>
          <p:cNvSpPr>
            <a:spLocks noGrp="1"/>
          </p:cNvSpPr>
          <p:nvPr>
            <p:ph sz="quarter" idx="10"/>
          </p:nvPr>
        </p:nvSpPr>
        <p:spPr>
          <a:xfrm>
            <a:off x="406400" y="152400"/>
            <a:ext cx="84328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412723742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grpSp>
        <p:nvGrpSpPr>
          <p:cNvPr id="7" name="Group 10"/>
          <p:cNvGrpSpPr>
            <a:grpSpLocks/>
          </p:cNvGrpSpPr>
          <p:nvPr/>
        </p:nvGrpSpPr>
        <p:grpSpPr bwMode="auto">
          <a:xfrm>
            <a:off x="0" y="1295400"/>
            <a:ext cx="9347200" cy="46038"/>
            <a:chOff x="1905000" y="6553200"/>
            <a:chExt cx="7010400" cy="45719"/>
          </a:xfrm>
        </p:grpSpPr>
        <p:sp>
          <p:nvSpPr>
            <p:cNvPr id="8" name="Rectangle 7"/>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9" name="Rectangle 8"/>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11" name="Rectangle 10"/>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grpSp>
      <p:grpSp>
        <p:nvGrpSpPr>
          <p:cNvPr id="12" name="Group 15"/>
          <p:cNvGrpSpPr>
            <a:grpSpLocks/>
          </p:cNvGrpSpPr>
          <p:nvPr/>
        </p:nvGrpSpPr>
        <p:grpSpPr bwMode="auto">
          <a:xfrm>
            <a:off x="2844800" y="6553200"/>
            <a:ext cx="9347200" cy="46038"/>
            <a:chOff x="1905000" y="6553200"/>
            <a:chExt cx="7010400" cy="45719"/>
          </a:xfrm>
        </p:grpSpPr>
        <p:sp>
          <p:nvSpPr>
            <p:cNvPr id="13" name="Rectangle 12"/>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14" name="Rectangle 13"/>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15" name="Rectangle 14"/>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grpSp>
      <p:pic>
        <p:nvPicPr>
          <p:cNvPr id="16" name="Picture 14" descr="Picture 7.png"/>
          <p:cNvPicPr>
            <a:picLocks noChangeAspect="1"/>
          </p:cNvPicPr>
          <p:nvPr/>
        </p:nvPicPr>
        <p:blipFill>
          <a:blip r:embed="rId2" cstate="print"/>
          <a:srcRect l="1923" b="5336"/>
          <a:stretch>
            <a:fillRect/>
          </a:stretch>
        </p:blipFill>
        <p:spPr bwMode="auto">
          <a:xfrm>
            <a:off x="8839201" y="0"/>
            <a:ext cx="2925233" cy="692150"/>
          </a:xfrm>
          <a:prstGeom prst="rect">
            <a:avLst/>
          </a:prstGeom>
          <a:noFill/>
          <a:ln w="9525">
            <a:noFill/>
            <a:miter lim="800000"/>
            <a:headEnd/>
            <a:tailEnd/>
          </a:ln>
        </p:spPr>
      </p:pic>
      <p:sp>
        <p:nvSpPr>
          <p:cNvPr id="17" name="TextBox 16"/>
          <p:cNvSpPr txBox="1"/>
          <p:nvPr/>
        </p:nvSpPr>
        <p:spPr>
          <a:xfrm>
            <a:off x="4368800" y="6596064"/>
            <a:ext cx="7823200" cy="261937"/>
          </a:xfrm>
          <a:prstGeom prst="rect">
            <a:avLst/>
          </a:prstGeom>
          <a:noFill/>
        </p:spPr>
        <p:txBody>
          <a:bodyPr>
            <a:spAutoFit/>
          </a:bodyPr>
          <a:lstStyle/>
          <a:p>
            <a:pPr algn="r" fontAlgn="base">
              <a:spcBef>
                <a:spcPct val="0"/>
              </a:spcBef>
              <a:spcAft>
                <a:spcPct val="0"/>
              </a:spcAft>
              <a:defRPr/>
            </a:pPr>
            <a:r>
              <a:rPr lang="en-US" sz="1100" b="1" dirty="0">
                <a:solidFill>
                  <a:srgbClr val="101141"/>
                </a:solidFill>
                <a:latin typeface="Arial"/>
                <a:cs typeface="Arial"/>
              </a:rPr>
              <a:t>BITS </a:t>
            </a:r>
            <a:r>
              <a:rPr lang="en-US" sz="1100" dirty="0">
                <a:solidFill>
                  <a:srgbClr val="101141"/>
                </a:solidFill>
                <a:latin typeface="Arial"/>
                <a:cs typeface="Arial"/>
              </a:rPr>
              <a:t>Pilani, Deemed to be University under Section 3 of UGC Act, 1956</a:t>
            </a:r>
          </a:p>
        </p:txBody>
      </p:sp>
      <p:sp>
        <p:nvSpPr>
          <p:cNvPr id="3" name="Text Placeholder 2"/>
          <p:cNvSpPr>
            <a:spLocks noGrp="1"/>
          </p:cNvSpPr>
          <p:nvPr>
            <p:ph type="body" idx="1"/>
          </p:nvPr>
        </p:nvSpPr>
        <p:spPr>
          <a:xfrm>
            <a:off x="609600" y="1535112"/>
            <a:ext cx="5386917" cy="82708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362200"/>
            <a:ext cx="5386917" cy="37639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2"/>
            <a:ext cx="5389033" cy="82708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362200"/>
            <a:ext cx="5389033" cy="37639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18"/>
          <p:cNvSpPr>
            <a:spLocks noGrp="1"/>
          </p:cNvSpPr>
          <p:nvPr>
            <p:ph sz="quarter" idx="10"/>
          </p:nvPr>
        </p:nvSpPr>
        <p:spPr>
          <a:xfrm>
            <a:off x="406400" y="152400"/>
            <a:ext cx="84328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188705695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grpSp>
        <p:nvGrpSpPr>
          <p:cNvPr id="3" name="Group 5"/>
          <p:cNvGrpSpPr>
            <a:grpSpLocks/>
          </p:cNvGrpSpPr>
          <p:nvPr/>
        </p:nvGrpSpPr>
        <p:grpSpPr bwMode="auto">
          <a:xfrm>
            <a:off x="0" y="1295400"/>
            <a:ext cx="9347200" cy="46038"/>
            <a:chOff x="1905000" y="6553200"/>
            <a:chExt cx="7010400" cy="45719"/>
          </a:xfrm>
        </p:grpSpPr>
        <p:sp>
          <p:nvSpPr>
            <p:cNvPr id="4" name="Rectangle 3"/>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6" name="Rectangle 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7" name="Rectangle 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grpSp>
      <p:grpSp>
        <p:nvGrpSpPr>
          <p:cNvPr id="8" name="Group 10"/>
          <p:cNvGrpSpPr>
            <a:grpSpLocks/>
          </p:cNvGrpSpPr>
          <p:nvPr/>
        </p:nvGrpSpPr>
        <p:grpSpPr bwMode="auto">
          <a:xfrm>
            <a:off x="2844800" y="6553200"/>
            <a:ext cx="9347200" cy="46038"/>
            <a:chOff x="1905000" y="6553200"/>
            <a:chExt cx="7010400" cy="45719"/>
          </a:xfrm>
        </p:grpSpPr>
        <p:sp>
          <p:nvSpPr>
            <p:cNvPr id="9" name="Rectangle 8"/>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10" name="Rectangle 9"/>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11" name="Rectangle 10"/>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grpSp>
      <p:pic>
        <p:nvPicPr>
          <p:cNvPr id="12" name="Picture 14" descr="Picture 7.png"/>
          <p:cNvPicPr>
            <a:picLocks noChangeAspect="1"/>
          </p:cNvPicPr>
          <p:nvPr/>
        </p:nvPicPr>
        <p:blipFill>
          <a:blip r:embed="rId2" cstate="print"/>
          <a:srcRect l="1923" b="5336"/>
          <a:stretch>
            <a:fillRect/>
          </a:stretch>
        </p:blipFill>
        <p:spPr bwMode="auto">
          <a:xfrm>
            <a:off x="8839201" y="0"/>
            <a:ext cx="2925233" cy="692150"/>
          </a:xfrm>
          <a:prstGeom prst="rect">
            <a:avLst/>
          </a:prstGeom>
          <a:noFill/>
          <a:ln w="9525">
            <a:noFill/>
            <a:miter lim="800000"/>
            <a:headEnd/>
            <a:tailEnd/>
          </a:ln>
        </p:spPr>
      </p:pic>
      <p:sp>
        <p:nvSpPr>
          <p:cNvPr id="13" name="TextBox 12"/>
          <p:cNvSpPr txBox="1"/>
          <p:nvPr/>
        </p:nvSpPr>
        <p:spPr>
          <a:xfrm>
            <a:off x="4368800" y="6596064"/>
            <a:ext cx="7823200" cy="261937"/>
          </a:xfrm>
          <a:prstGeom prst="rect">
            <a:avLst/>
          </a:prstGeom>
          <a:noFill/>
        </p:spPr>
        <p:txBody>
          <a:bodyPr>
            <a:spAutoFit/>
          </a:bodyPr>
          <a:lstStyle/>
          <a:p>
            <a:pPr algn="r" fontAlgn="base">
              <a:spcBef>
                <a:spcPct val="0"/>
              </a:spcBef>
              <a:spcAft>
                <a:spcPct val="0"/>
              </a:spcAft>
              <a:defRPr/>
            </a:pPr>
            <a:r>
              <a:rPr lang="en-US" sz="1100" b="1" dirty="0">
                <a:solidFill>
                  <a:srgbClr val="101141"/>
                </a:solidFill>
                <a:latin typeface="Arial"/>
                <a:cs typeface="Arial"/>
              </a:rPr>
              <a:t>BITS </a:t>
            </a:r>
            <a:r>
              <a:rPr lang="en-US" sz="1100" dirty="0">
                <a:solidFill>
                  <a:srgbClr val="101141"/>
                </a:solidFill>
                <a:latin typeface="Arial"/>
                <a:cs typeface="Arial"/>
              </a:rPr>
              <a:t>Pilani, Deemed to be University under Section 3 of UGC Act, 1956</a:t>
            </a:r>
          </a:p>
        </p:txBody>
      </p:sp>
      <p:sp>
        <p:nvSpPr>
          <p:cNvPr id="5" name="Content Placeholder 18"/>
          <p:cNvSpPr>
            <a:spLocks noGrp="1"/>
          </p:cNvSpPr>
          <p:nvPr>
            <p:ph sz="quarter" idx="10"/>
          </p:nvPr>
        </p:nvSpPr>
        <p:spPr>
          <a:xfrm>
            <a:off x="406400" y="152400"/>
            <a:ext cx="84328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281520951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grpSp>
        <p:nvGrpSpPr>
          <p:cNvPr id="5" name="Group 8"/>
          <p:cNvGrpSpPr>
            <a:grpSpLocks/>
          </p:cNvGrpSpPr>
          <p:nvPr/>
        </p:nvGrpSpPr>
        <p:grpSpPr bwMode="auto">
          <a:xfrm>
            <a:off x="0" y="1295400"/>
            <a:ext cx="9347200" cy="46038"/>
            <a:chOff x="1905000" y="6553200"/>
            <a:chExt cx="7010400" cy="45719"/>
          </a:xfrm>
        </p:grpSpPr>
        <p:sp>
          <p:nvSpPr>
            <p:cNvPr id="6" name="Rectangle 5"/>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7" name="Rectangle 6"/>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9" name="Rectangle 8"/>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grpSp>
      <p:grpSp>
        <p:nvGrpSpPr>
          <p:cNvPr id="10" name="Group 13"/>
          <p:cNvGrpSpPr>
            <a:grpSpLocks/>
          </p:cNvGrpSpPr>
          <p:nvPr/>
        </p:nvGrpSpPr>
        <p:grpSpPr bwMode="auto">
          <a:xfrm>
            <a:off x="2844800" y="6553200"/>
            <a:ext cx="93472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grpSp>
      <p:pic>
        <p:nvPicPr>
          <p:cNvPr id="14" name="Picture 14" descr="Picture 7.png"/>
          <p:cNvPicPr>
            <a:picLocks noChangeAspect="1"/>
          </p:cNvPicPr>
          <p:nvPr/>
        </p:nvPicPr>
        <p:blipFill>
          <a:blip r:embed="rId2" cstate="print"/>
          <a:srcRect l="1923" b="5336"/>
          <a:stretch>
            <a:fillRect/>
          </a:stretch>
        </p:blipFill>
        <p:spPr bwMode="auto">
          <a:xfrm>
            <a:off x="8839201" y="0"/>
            <a:ext cx="2925233" cy="692150"/>
          </a:xfrm>
          <a:prstGeom prst="rect">
            <a:avLst/>
          </a:prstGeom>
          <a:noFill/>
          <a:ln w="9525">
            <a:noFill/>
            <a:miter lim="800000"/>
            <a:headEnd/>
            <a:tailEnd/>
          </a:ln>
        </p:spPr>
      </p:pic>
      <p:sp>
        <p:nvSpPr>
          <p:cNvPr id="15" name="TextBox 14"/>
          <p:cNvSpPr txBox="1"/>
          <p:nvPr/>
        </p:nvSpPr>
        <p:spPr>
          <a:xfrm>
            <a:off x="4368800" y="6596064"/>
            <a:ext cx="7823200" cy="261937"/>
          </a:xfrm>
          <a:prstGeom prst="rect">
            <a:avLst/>
          </a:prstGeom>
          <a:noFill/>
        </p:spPr>
        <p:txBody>
          <a:bodyPr>
            <a:spAutoFit/>
          </a:bodyPr>
          <a:lstStyle/>
          <a:p>
            <a:pPr algn="r" fontAlgn="base">
              <a:spcBef>
                <a:spcPct val="0"/>
              </a:spcBef>
              <a:spcAft>
                <a:spcPct val="0"/>
              </a:spcAft>
              <a:defRPr/>
            </a:pPr>
            <a:r>
              <a:rPr lang="en-US" sz="1100" b="1" dirty="0">
                <a:solidFill>
                  <a:srgbClr val="101141"/>
                </a:solidFill>
                <a:latin typeface="Arial"/>
                <a:cs typeface="Arial"/>
              </a:rPr>
              <a:t>BITS </a:t>
            </a:r>
            <a:r>
              <a:rPr lang="en-US" sz="1100" dirty="0">
                <a:solidFill>
                  <a:srgbClr val="101141"/>
                </a:solidFill>
                <a:latin typeface="Arial"/>
                <a:cs typeface="Arial"/>
              </a:rPr>
              <a:t>Pilani, Pilani Campus</a:t>
            </a:r>
          </a:p>
        </p:txBody>
      </p:sp>
      <p:sp>
        <p:nvSpPr>
          <p:cNvPr id="3" name="Content Placeholder 2"/>
          <p:cNvSpPr>
            <a:spLocks noGrp="1"/>
          </p:cNvSpPr>
          <p:nvPr>
            <p:ph idx="1"/>
          </p:nvPr>
        </p:nvSpPr>
        <p:spPr>
          <a:xfrm>
            <a:off x="4766733" y="1600201"/>
            <a:ext cx="6815667" cy="452596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600201"/>
            <a:ext cx="4011084" cy="45259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Content Placeholder 18"/>
          <p:cNvSpPr>
            <a:spLocks noGrp="1"/>
          </p:cNvSpPr>
          <p:nvPr>
            <p:ph sz="quarter" idx="13"/>
          </p:nvPr>
        </p:nvSpPr>
        <p:spPr>
          <a:xfrm>
            <a:off x="406400" y="152400"/>
            <a:ext cx="84328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15677389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2_Section Header">
    <p:spTree>
      <p:nvGrpSpPr>
        <p:cNvPr id="1" name=""/>
        <p:cNvGrpSpPr/>
        <p:nvPr/>
      </p:nvGrpSpPr>
      <p:grpSpPr>
        <a:xfrm>
          <a:off x="0" y="0"/>
          <a:ext cx="0" cy="0"/>
          <a:chOff x="0" y="0"/>
          <a:chExt cx="0" cy="0"/>
        </a:xfrm>
      </p:grpSpPr>
      <p:pic>
        <p:nvPicPr>
          <p:cNvPr id="2" name="Picture 6" descr="\\Server\D\jyoti\FI023_BITS_v1\styleguide img\IMG_5627_b.jpg">
            <a:extLst>
              <a:ext uri="{FF2B5EF4-FFF2-40B4-BE49-F238E27FC236}">
                <a16:creationId xmlns:a16="http://schemas.microsoft.com/office/drawing/2014/main" xmlns="" id="{C0189C86-2CFC-A5A0-767A-D4DD8814AE63}"/>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a:extLst>
              <a:ext uri="{FF2B5EF4-FFF2-40B4-BE49-F238E27FC236}">
                <a16:creationId xmlns:a16="http://schemas.microsoft.com/office/drawing/2014/main" xmlns="" id="{C8FCFD15-45C7-5D0F-0914-2A89FFBA2555}"/>
              </a:ext>
            </a:extLst>
          </p:cNvPr>
          <p:cNvSpPr/>
          <p:nvPr userDrawn="1"/>
        </p:nvSpPr>
        <p:spPr>
          <a:xfrm>
            <a:off x="0" y="4281488"/>
            <a:ext cx="12192000" cy="2576512"/>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p>
        </p:txBody>
      </p:sp>
      <p:pic>
        <p:nvPicPr>
          <p:cNvPr id="4" name="Picture 8" descr="Picture 7.png">
            <a:extLst>
              <a:ext uri="{FF2B5EF4-FFF2-40B4-BE49-F238E27FC236}">
                <a16:creationId xmlns:a16="http://schemas.microsoft.com/office/drawing/2014/main" xmlns="" id="{899E7625-D9BF-7B77-D4BA-90D8837078A0}"/>
              </a:ext>
            </a:extLst>
          </p:cNvPr>
          <p:cNvPicPr>
            <a:picLocks noChangeAspect="1"/>
          </p:cNvPicPr>
          <p:nvPr userDrawn="1"/>
        </p:nvPicPr>
        <p:blipFill>
          <a:blip r:embed="rId3">
            <a:extLst>
              <a:ext uri="{28A0092B-C50C-407E-A947-70E740481C1C}">
                <a14:useLocalDpi xmlns:a14="http://schemas.microsoft.com/office/drawing/2010/main" val="0"/>
              </a:ext>
            </a:extLst>
          </a:blip>
          <a:srcRect l="1923" b="5336"/>
          <a:stretch>
            <a:fillRect/>
          </a:stretch>
        </p:blipFill>
        <p:spPr bwMode="auto">
          <a:xfrm>
            <a:off x="8839201" y="0"/>
            <a:ext cx="2925233"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a:extLst>
              <a:ext uri="{FF2B5EF4-FFF2-40B4-BE49-F238E27FC236}">
                <a16:creationId xmlns:a16="http://schemas.microsoft.com/office/drawing/2014/main" xmlns="" id="{354487A8-CFC5-A53B-78A1-82E94FEA9730}"/>
              </a:ext>
            </a:extLst>
          </p:cNvPr>
          <p:cNvSpPr/>
          <p:nvPr userDrawn="1"/>
        </p:nvSpPr>
        <p:spPr>
          <a:xfrm>
            <a:off x="3843867" y="6775450"/>
            <a:ext cx="38608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p>
        </p:txBody>
      </p:sp>
      <p:sp>
        <p:nvSpPr>
          <p:cNvPr id="6" name="Rectangle 5">
            <a:extLst>
              <a:ext uri="{FF2B5EF4-FFF2-40B4-BE49-F238E27FC236}">
                <a16:creationId xmlns:a16="http://schemas.microsoft.com/office/drawing/2014/main" xmlns="" id="{F87091E3-5640-3ED0-685B-A74EC3B69E4D}"/>
              </a:ext>
            </a:extLst>
          </p:cNvPr>
          <p:cNvSpPr/>
          <p:nvPr userDrawn="1"/>
        </p:nvSpPr>
        <p:spPr>
          <a:xfrm>
            <a:off x="-16933" y="6775450"/>
            <a:ext cx="38608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p>
        </p:txBody>
      </p:sp>
      <p:sp>
        <p:nvSpPr>
          <p:cNvPr id="7" name="Rectangle 6">
            <a:extLst>
              <a:ext uri="{FF2B5EF4-FFF2-40B4-BE49-F238E27FC236}">
                <a16:creationId xmlns:a16="http://schemas.microsoft.com/office/drawing/2014/main" xmlns="" id="{C478C882-6981-E2E1-4C2E-2F0E727DE248}"/>
              </a:ext>
            </a:extLst>
          </p:cNvPr>
          <p:cNvSpPr/>
          <p:nvPr userDrawn="1"/>
        </p:nvSpPr>
        <p:spPr>
          <a:xfrm>
            <a:off x="7704667" y="6775450"/>
            <a:ext cx="38608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p>
        </p:txBody>
      </p:sp>
      <p:sp>
        <p:nvSpPr>
          <p:cNvPr id="8" name="TextBox 7">
            <a:extLst>
              <a:ext uri="{FF2B5EF4-FFF2-40B4-BE49-F238E27FC236}">
                <a16:creationId xmlns:a16="http://schemas.microsoft.com/office/drawing/2014/main" xmlns="" id="{F930D992-5DE6-8CBF-5464-AE793FEEF7CC}"/>
              </a:ext>
            </a:extLst>
          </p:cNvPr>
          <p:cNvSpPr txBox="1"/>
          <p:nvPr userDrawn="1"/>
        </p:nvSpPr>
        <p:spPr>
          <a:xfrm>
            <a:off x="9144000" y="762000"/>
            <a:ext cx="2946400" cy="554038"/>
          </a:xfrm>
          <a:prstGeom prst="rect">
            <a:avLst/>
          </a:prstGeom>
          <a:noFill/>
        </p:spPr>
        <p:txBody>
          <a:bodyPr>
            <a:spAutoFit/>
          </a:bodyPr>
          <a:lstStyle/>
          <a:p>
            <a:pPr algn="ctr" fontAlgn="auto">
              <a:spcBef>
                <a:spcPts val="0"/>
              </a:spcBef>
              <a:spcAft>
                <a:spcPts val="0"/>
              </a:spcAft>
              <a:defRPr/>
            </a:pPr>
            <a:r>
              <a:rPr lang="en-US" sz="2900" b="1" spc="-150" dirty="0">
                <a:solidFill>
                  <a:schemeClr val="bg1"/>
                </a:solidFill>
                <a:latin typeface="Arial"/>
                <a:cs typeface="Arial"/>
              </a:rPr>
              <a:t>BITS</a:t>
            </a:r>
            <a:r>
              <a:rPr lang="en-US" sz="2900" spc="-150" dirty="0">
                <a:solidFill>
                  <a:schemeClr val="bg1"/>
                </a:solidFill>
                <a:latin typeface="Arial"/>
                <a:cs typeface="Arial"/>
              </a:rPr>
              <a:t> Pilani</a:t>
            </a:r>
          </a:p>
        </p:txBody>
      </p:sp>
      <p:sp>
        <p:nvSpPr>
          <p:cNvPr id="9" name="TextBox 8">
            <a:extLst>
              <a:ext uri="{FF2B5EF4-FFF2-40B4-BE49-F238E27FC236}">
                <a16:creationId xmlns:a16="http://schemas.microsoft.com/office/drawing/2014/main" xmlns="" id="{19389F12-0C58-1376-EE5F-4A0DBF73827E}"/>
              </a:ext>
            </a:extLst>
          </p:cNvPr>
          <p:cNvSpPr txBox="1"/>
          <p:nvPr userDrawn="1"/>
        </p:nvSpPr>
        <p:spPr>
          <a:xfrm>
            <a:off x="9448800" y="1171576"/>
            <a:ext cx="2540000" cy="276225"/>
          </a:xfrm>
          <a:prstGeom prst="rect">
            <a:avLst/>
          </a:prstGeom>
          <a:noFill/>
        </p:spPr>
        <p:txBody>
          <a:bodyPr>
            <a:spAutoFit/>
          </a:bodyPr>
          <a:lstStyle/>
          <a:p>
            <a:pPr fontAlgn="auto">
              <a:spcBef>
                <a:spcPts val="0"/>
              </a:spcBef>
              <a:spcAft>
                <a:spcPts val="0"/>
              </a:spcAft>
              <a:defRPr/>
            </a:pPr>
            <a:r>
              <a:rPr lang="en-US" sz="1200" dirty="0">
                <a:solidFill>
                  <a:srgbClr val="FFFFFF"/>
                </a:solidFill>
                <a:latin typeface="Arial"/>
                <a:cs typeface="Arial"/>
              </a:rPr>
              <a:t>Pilani Campus</a:t>
            </a:r>
          </a:p>
        </p:txBody>
      </p:sp>
      <p:sp>
        <p:nvSpPr>
          <p:cNvPr id="17" name="Content Placeholder 16"/>
          <p:cNvSpPr>
            <a:spLocks noGrp="1"/>
          </p:cNvSpPr>
          <p:nvPr>
            <p:ph sz="quarter" idx="10"/>
          </p:nvPr>
        </p:nvSpPr>
        <p:spPr>
          <a:xfrm>
            <a:off x="406400" y="4648200"/>
            <a:ext cx="11277600" cy="1600200"/>
          </a:xfrm>
        </p:spPr>
        <p:txBody>
          <a:bodyPr>
            <a:noAutofit/>
          </a:bodyPr>
          <a:lstStyle>
            <a:lvl1pPr marL="0" indent="0">
              <a:lnSpc>
                <a:spcPts val="4200"/>
              </a:lnSpc>
              <a:spcBef>
                <a:spcPts val="0"/>
              </a:spcBef>
              <a:buNone/>
              <a:defRPr sz="4000" b="1" spc="-150" baseline="0">
                <a:latin typeface="Arial" pitchFamily="34" charset="0"/>
                <a:cs typeface="Arial" pitchFamily="34" charset="0"/>
              </a:defRPr>
            </a:lvl1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91322046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grpSp>
        <p:nvGrpSpPr>
          <p:cNvPr id="6" name="Group 6"/>
          <p:cNvGrpSpPr>
            <a:grpSpLocks/>
          </p:cNvGrpSpPr>
          <p:nvPr/>
        </p:nvGrpSpPr>
        <p:grpSpPr bwMode="auto">
          <a:xfrm>
            <a:off x="0" y="1295400"/>
            <a:ext cx="9347200" cy="46038"/>
            <a:chOff x="1905000" y="6553200"/>
            <a:chExt cx="7010400" cy="45719"/>
          </a:xfrm>
        </p:grpSpPr>
        <p:sp>
          <p:nvSpPr>
            <p:cNvPr id="7" name="Rectangle 6"/>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8" name="Rectangle 7"/>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9" name="Rectangle 8"/>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grpSp>
      <p:grpSp>
        <p:nvGrpSpPr>
          <p:cNvPr id="10" name="Group 10"/>
          <p:cNvGrpSpPr>
            <a:grpSpLocks/>
          </p:cNvGrpSpPr>
          <p:nvPr/>
        </p:nvGrpSpPr>
        <p:grpSpPr bwMode="auto">
          <a:xfrm>
            <a:off x="2844800" y="6553200"/>
            <a:ext cx="93472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grpSp>
      <p:pic>
        <p:nvPicPr>
          <p:cNvPr id="14" name="Picture 14" descr="Picture 7.png"/>
          <p:cNvPicPr>
            <a:picLocks noChangeAspect="1"/>
          </p:cNvPicPr>
          <p:nvPr/>
        </p:nvPicPr>
        <p:blipFill>
          <a:blip r:embed="rId2" cstate="print"/>
          <a:srcRect l="1923" b="5336"/>
          <a:stretch>
            <a:fillRect/>
          </a:stretch>
        </p:blipFill>
        <p:spPr bwMode="auto">
          <a:xfrm>
            <a:off x="8839201" y="0"/>
            <a:ext cx="2925233" cy="692150"/>
          </a:xfrm>
          <a:prstGeom prst="rect">
            <a:avLst/>
          </a:prstGeom>
          <a:noFill/>
          <a:ln w="9525">
            <a:noFill/>
            <a:miter lim="800000"/>
            <a:headEnd/>
            <a:tailEnd/>
          </a:ln>
        </p:spPr>
      </p:pic>
      <p:sp>
        <p:nvSpPr>
          <p:cNvPr id="15" name="TextBox 14"/>
          <p:cNvSpPr txBox="1"/>
          <p:nvPr/>
        </p:nvSpPr>
        <p:spPr>
          <a:xfrm>
            <a:off x="4368800" y="6596064"/>
            <a:ext cx="7823200" cy="261937"/>
          </a:xfrm>
          <a:prstGeom prst="rect">
            <a:avLst/>
          </a:prstGeom>
          <a:noFill/>
        </p:spPr>
        <p:txBody>
          <a:bodyPr>
            <a:spAutoFit/>
          </a:bodyPr>
          <a:lstStyle/>
          <a:p>
            <a:pPr algn="r" fontAlgn="base">
              <a:spcBef>
                <a:spcPct val="0"/>
              </a:spcBef>
              <a:spcAft>
                <a:spcPct val="0"/>
              </a:spcAft>
              <a:defRPr/>
            </a:pPr>
            <a:r>
              <a:rPr lang="en-US" sz="1100" b="1" dirty="0">
                <a:solidFill>
                  <a:srgbClr val="101141"/>
                </a:solidFill>
                <a:latin typeface="Arial"/>
                <a:cs typeface="Arial"/>
              </a:rPr>
              <a:t>BITS </a:t>
            </a:r>
            <a:r>
              <a:rPr lang="en-US" sz="1100" dirty="0">
                <a:solidFill>
                  <a:srgbClr val="101141"/>
                </a:solidFill>
                <a:latin typeface="Arial"/>
                <a:cs typeface="Arial"/>
              </a:rPr>
              <a:t>Pilani, Pilani Campus</a:t>
            </a:r>
          </a:p>
        </p:txBody>
      </p:sp>
      <p:sp>
        <p:nvSpPr>
          <p:cNvPr id="2" name="Title 1"/>
          <p:cNvSpPr>
            <a:spLocks noGrp="1"/>
          </p:cNvSpPr>
          <p:nvPr>
            <p:ph type="title"/>
          </p:nvPr>
        </p:nvSpPr>
        <p:spPr>
          <a:xfrm>
            <a:off x="2389717" y="5407025"/>
            <a:ext cx="7315200" cy="304800"/>
          </a:xfrm>
        </p:spPr>
        <p:txBody>
          <a:bodyPr anchor="b"/>
          <a:lstStyle>
            <a:lvl1pPr algn="l">
              <a:defRPr sz="1800" b="1" spc="0"/>
            </a:lvl1pPr>
          </a:lstStyle>
          <a:p>
            <a:r>
              <a:rPr lang="en-US"/>
              <a:t>Click to edit Master title style</a:t>
            </a:r>
            <a:endParaRPr lang="en-US" dirty="0"/>
          </a:p>
        </p:txBody>
      </p:sp>
      <p:sp>
        <p:nvSpPr>
          <p:cNvPr id="3" name="Picture Placeholder 2"/>
          <p:cNvSpPr>
            <a:spLocks noGrp="1"/>
          </p:cNvSpPr>
          <p:nvPr>
            <p:ph type="pic" idx="1"/>
          </p:nvPr>
        </p:nvSpPr>
        <p:spPr>
          <a:xfrm>
            <a:off x="2389717" y="1828800"/>
            <a:ext cx="7315200" cy="3429000"/>
          </a:xfrm>
          <a:ln w="57150">
            <a:solidFill>
              <a:schemeClr val="accent1">
                <a:lumMod val="20000"/>
                <a:lumOff val="80000"/>
              </a:schemeClr>
            </a:solidFill>
          </a:ln>
        </p:spPr>
        <p:style>
          <a:lnRef idx="2">
            <a:schemeClr val="accent1"/>
          </a:lnRef>
          <a:fillRef idx="1">
            <a:schemeClr val="lt1"/>
          </a:fillRef>
          <a:effectRef idx="0">
            <a:schemeClr val="accent1"/>
          </a:effectRef>
          <a:fontRef idx="none"/>
        </p:style>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p>
        </p:txBody>
      </p:sp>
      <p:sp>
        <p:nvSpPr>
          <p:cNvPr id="4" name="Text Placeholder 3"/>
          <p:cNvSpPr>
            <a:spLocks noGrp="1"/>
          </p:cNvSpPr>
          <p:nvPr>
            <p:ph type="body" sz="half" idx="2"/>
          </p:nvPr>
        </p:nvSpPr>
        <p:spPr>
          <a:xfrm>
            <a:off x="2389717" y="5711825"/>
            <a:ext cx="7315200" cy="304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Content Placeholder 18"/>
          <p:cNvSpPr>
            <a:spLocks noGrp="1"/>
          </p:cNvSpPr>
          <p:nvPr>
            <p:ph sz="quarter" idx="10"/>
          </p:nvPr>
        </p:nvSpPr>
        <p:spPr>
          <a:xfrm>
            <a:off x="406400" y="152400"/>
            <a:ext cx="84328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27297032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itle and Vertical Text">
    <p:spTree>
      <p:nvGrpSpPr>
        <p:cNvPr id="1" name=""/>
        <p:cNvGrpSpPr/>
        <p:nvPr/>
      </p:nvGrpSpPr>
      <p:grpSpPr>
        <a:xfrm>
          <a:off x="0" y="0"/>
          <a:ext cx="0" cy="0"/>
          <a:chOff x="0" y="0"/>
          <a:chExt cx="0" cy="0"/>
        </a:xfrm>
      </p:grpSpPr>
      <p:grpSp>
        <p:nvGrpSpPr>
          <p:cNvPr id="4" name="Group 19"/>
          <p:cNvGrpSpPr>
            <a:grpSpLocks/>
          </p:cNvGrpSpPr>
          <p:nvPr/>
        </p:nvGrpSpPr>
        <p:grpSpPr bwMode="auto">
          <a:xfrm>
            <a:off x="0" y="1295400"/>
            <a:ext cx="9347200" cy="46038"/>
            <a:chOff x="1905000" y="6553200"/>
            <a:chExt cx="7010400" cy="45719"/>
          </a:xfrm>
        </p:grpSpPr>
        <p:sp>
          <p:nvSpPr>
            <p:cNvPr id="5" name="Rectangle 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6" name="Rectangle 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7" name="Rectangle 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grpSp>
      <p:grpSp>
        <p:nvGrpSpPr>
          <p:cNvPr id="8" name="Group 24"/>
          <p:cNvGrpSpPr>
            <a:grpSpLocks/>
          </p:cNvGrpSpPr>
          <p:nvPr/>
        </p:nvGrpSpPr>
        <p:grpSpPr bwMode="auto">
          <a:xfrm>
            <a:off x="2844800" y="6553200"/>
            <a:ext cx="9347200" cy="46038"/>
            <a:chOff x="1905000" y="6553200"/>
            <a:chExt cx="7010400" cy="45719"/>
          </a:xfrm>
        </p:grpSpPr>
        <p:sp>
          <p:nvSpPr>
            <p:cNvPr id="9" name="Rectangle 8"/>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10" name="Rectangle 9"/>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11" name="Rectangle 10"/>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grpSp>
      <p:pic>
        <p:nvPicPr>
          <p:cNvPr id="12" name="Picture 14" descr="Picture 7.png"/>
          <p:cNvPicPr>
            <a:picLocks noChangeAspect="1"/>
          </p:cNvPicPr>
          <p:nvPr/>
        </p:nvPicPr>
        <p:blipFill>
          <a:blip r:embed="rId2" cstate="print"/>
          <a:srcRect l="1923" b="5336"/>
          <a:stretch>
            <a:fillRect/>
          </a:stretch>
        </p:blipFill>
        <p:spPr bwMode="auto">
          <a:xfrm>
            <a:off x="8839201" y="0"/>
            <a:ext cx="2925233" cy="692150"/>
          </a:xfrm>
          <a:prstGeom prst="rect">
            <a:avLst/>
          </a:prstGeom>
          <a:noFill/>
          <a:ln w="9525">
            <a:noFill/>
            <a:miter lim="800000"/>
            <a:headEnd/>
            <a:tailEnd/>
          </a:ln>
        </p:spPr>
      </p:pic>
      <p:sp>
        <p:nvSpPr>
          <p:cNvPr id="13" name="TextBox 12"/>
          <p:cNvSpPr txBox="1"/>
          <p:nvPr/>
        </p:nvSpPr>
        <p:spPr>
          <a:xfrm>
            <a:off x="4368800" y="6596064"/>
            <a:ext cx="7823200" cy="261937"/>
          </a:xfrm>
          <a:prstGeom prst="rect">
            <a:avLst/>
          </a:prstGeom>
          <a:noFill/>
        </p:spPr>
        <p:txBody>
          <a:bodyPr>
            <a:spAutoFit/>
          </a:bodyPr>
          <a:lstStyle/>
          <a:p>
            <a:pPr algn="r" fontAlgn="base">
              <a:spcBef>
                <a:spcPct val="0"/>
              </a:spcBef>
              <a:spcAft>
                <a:spcPct val="0"/>
              </a:spcAft>
              <a:defRPr/>
            </a:pPr>
            <a:r>
              <a:rPr lang="en-US" sz="1100" b="1" dirty="0">
                <a:solidFill>
                  <a:srgbClr val="101141"/>
                </a:solidFill>
                <a:latin typeface="Arial"/>
                <a:cs typeface="Arial"/>
              </a:rPr>
              <a:t>BITS </a:t>
            </a:r>
            <a:r>
              <a:rPr lang="en-US" sz="1100" dirty="0">
                <a:solidFill>
                  <a:srgbClr val="101141"/>
                </a:solidFill>
                <a:latin typeface="Arial"/>
                <a:cs typeface="Arial"/>
              </a:rPr>
              <a:t>Pilani, Pilani Campus</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Content Placeholder 18"/>
          <p:cNvSpPr>
            <a:spLocks noGrp="1"/>
          </p:cNvSpPr>
          <p:nvPr>
            <p:ph sz="quarter" idx="10"/>
          </p:nvPr>
        </p:nvSpPr>
        <p:spPr>
          <a:xfrm>
            <a:off x="406400" y="152400"/>
            <a:ext cx="84328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185998890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Vertical Title and Text">
    <p:spTree>
      <p:nvGrpSpPr>
        <p:cNvPr id="1" name=""/>
        <p:cNvGrpSpPr/>
        <p:nvPr/>
      </p:nvGrpSpPr>
      <p:grpSpPr>
        <a:xfrm>
          <a:off x="0" y="0"/>
          <a:ext cx="0" cy="0"/>
          <a:chOff x="0" y="0"/>
          <a:chExt cx="0" cy="0"/>
        </a:xfrm>
      </p:grpSpPr>
      <p:grpSp>
        <p:nvGrpSpPr>
          <p:cNvPr id="4" name="Group 7"/>
          <p:cNvGrpSpPr>
            <a:grpSpLocks/>
          </p:cNvGrpSpPr>
          <p:nvPr/>
        </p:nvGrpSpPr>
        <p:grpSpPr bwMode="auto">
          <a:xfrm rot="5400000">
            <a:off x="7538509" y="2560109"/>
            <a:ext cx="5181600" cy="61383"/>
            <a:chOff x="1905000" y="6553200"/>
            <a:chExt cx="7010400" cy="45719"/>
          </a:xfrm>
        </p:grpSpPr>
        <p:sp>
          <p:nvSpPr>
            <p:cNvPr id="5" name="Rectangle 4"/>
            <p:cNvSpPr/>
            <p:nvPr/>
          </p:nvSpPr>
          <p:spPr>
            <a:xfrm>
              <a:off x="4267574" y="6553200"/>
              <a:ext cx="2328209"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6" name="Rectangle 5"/>
            <p:cNvSpPr/>
            <p:nvPr/>
          </p:nvSpPr>
          <p:spPr>
            <a:xfrm>
              <a:off x="1905000" y="6553200"/>
              <a:ext cx="2362574"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8" name="Rectangle 7"/>
            <p:cNvSpPr/>
            <p:nvPr userDrawn="1"/>
          </p:nvSpPr>
          <p:spPr>
            <a:xfrm>
              <a:off x="6587191" y="6553200"/>
              <a:ext cx="2328209"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grpSp>
      <p:pic>
        <p:nvPicPr>
          <p:cNvPr id="9" name="Picture 10" descr="Picture 7.png"/>
          <p:cNvPicPr>
            <a:picLocks noChangeAspect="1"/>
          </p:cNvPicPr>
          <p:nvPr/>
        </p:nvPicPr>
        <p:blipFill>
          <a:blip r:embed="rId2" cstate="print"/>
          <a:srcRect l="5336" t="1923"/>
          <a:stretch>
            <a:fillRect/>
          </a:stretch>
        </p:blipFill>
        <p:spPr bwMode="auto">
          <a:xfrm>
            <a:off x="-10583" y="381001"/>
            <a:ext cx="922868" cy="2193925"/>
          </a:xfrm>
          <a:prstGeom prst="rect">
            <a:avLst/>
          </a:prstGeom>
          <a:noFill/>
          <a:ln w="9525">
            <a:noFill/>
            <a:miter lim="800000"/>
            <a:headEnd/>
            <a:tailEnd/>
          </a:ln>
        </p:spPr>
      </p:pic>
      <p:sp>
        <p:nvSpPr>
          <p:cNvPr id="10" name="TextBox 9"/>
          <p:cNvSpPr txBox="1"/>
          <p:nvPr/>
        </p:nvSpPr>
        <p:spPr>
          <a:xfrm rot="5400000">
            <a:off x="-2748491" y="3808884"/>
            <a:ext cx="5867400" cy="230832"/>
          </a:xfrm>
          <a:prstGeom prst="rect">
            <a:avLst/>
          </a:prstGeom>
          <a:noFill/>
        </p:spPr>
        <p:txBody>
          <a:bodyPr>
            <a:spAutoFit/>
          </a:bodyPr>
          <a:lstStyle/>
          <a:p>
            <a:pPr algn="r" fontAlgn="base">
              <a:spcBef>
                <a:spcPct val="0"/>
              </a:spcBef>
              <a:spcAft>
                <a:spcPct val="0"/>
              </a:spcAft>
              <a:defRPr/>
            </a:pPr>
            <a:r>
              <a:rPr lang="en-US" sz="900" b="1" dirty="0">
                <a:solidFill>
                  <a:srgbClr val="101141"/>
                </a:solidFill>
                <a:latin typeface="Arial"/>
                <a:cs typeface="Arial"/>
              </a:rPr>
              <a:t>BITS </a:t>
            </a:r>
            <a:r>
              <a:rPr lang="en-US" sz="900" dirty="0">
                <a:solidFill>
                  <a:srgbClr val="101141"/>
                </a:solidFill>
                <a:latin typeface="Arial"/>
                <a:cs typeface="Arial"/>
              </a:rPr>
              <a:t>Pilani, Pilani Campus</a:t>
            </a:r>
          </a:p>
        </p:txBody>
      </p:sp>
      <p:sp>
        <p:nvSpPr>
          <p:cNvPr id="3" name="Vertical Text Placeholder 2"/>
          <p:cNvSpPr>
            <a:spLocks noGrp="1"/>
          </p:cNvSpPr>
          <p:nvPr>
            <p:ph type="body" orient="vert" idx="1"/>
          </p:nvPr>
        </p:nvSpPr>
        <p:spPr>
          <a:xfrm>
            <a:off x="1625600" y="381001"/>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18"/>
          <p:cNvSpPr>
            <a:spLocks noGrp="1"/>
          </p:cNvSpPr>
          <p:nvPr>
            <p:ph sz="quarter" idx="10"/>
          </p:nvPr>
        </p:nvSpPr>
        <p:spPr>
          <a:xfrm rot="5400000">
            <a:off x="8191500" y="2552700"/>
            <a:ext cx="5867400" cy="1524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15650963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1_Title Slide">
  <p:cSld name="1_Title Slide">
    <p:spTree>
      <p:nvGrpSpPr>
        <p:cNvPr id="1" name="Shape 8"/>
        <p:cNvGrpSpPr/>
        <p:nvPr/>
      </p:nvGrpSpPr>
      <p:grpSpPr>
        <a:xfrm>
          <a:off x="0" y="0"/>
          <a:ext cx="0" cy="0"/>
          <a:chOff x="0" y="0"/>
          <a:chExt cx="0" cy="0"/>
        </a:xfrm>
      </p:grpSpPr>
      <p:pic>
        <p:nvPicPr>
          <p:cNvPr id="5" name="Google Shape;9;p6">
            <a:extLst>
              <a:ext uri="{FF2B5EF4-FFF2-40B4-BE49-F238E27FC236}">
                <a16:creationId xmlns:a16="http://schemas.microsoft.com/office/drawing/2014/main" xmlns="" id="{F25B0690-2AA3-4D32-A3BE-F758AA0F052D}"/>
              </a:ext>
            </a:extLst>
          </p:cNvPr>
          <p:cNvPicPr preferRelativeResize="0">
            <a:picLocks noChangeAspect="1" noChangeArrowheads="1"/>
          </p:cNvPicPr>
          <p:nvPr/>
        </p:nvPicPr>
        <p:blipFill>
          <a:blip r:embed="rId2">
            <a:extLst>
              <a:ext uri="{28A0092B-C50C-407E-A947-70E740481C1C}">
                <a14:useLocalDpi xmlns:a14="http://schemas.microsoft.com/office/drawing/2010/main" val="0"/>
              </a:ext>
            </a:extLst>
          </a:blip>
          <a:srcRect t="3185" b="1180"/>
          <a:stretch>
            <a:fillRect/>
          </a:stretch>
        </p:blipFill>
        <p:spPr bwMode="auto">
          <a:xfrm>
            <a:off x="0" y="0"/>
            <a:ext cx="12192000" cy="68580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6" name="Google Shape;10;p6">
            <a:extLst>
              <a:ext uri="{FF2B5EF4-FFF2-40B4-BE49-F238E27FC236}">
                <a16:creationId xmlns:a16="http://schemas.microsoft.com/office/drawing/2014/main" xmlns="" id="{893C1886-432F-4E8C-89E4-EA62A101C202}"/>
              </a:ext>
            </a:extLst>
          </p:cNvPr>
          <p:cNvPicPr preferRelativeResize="0">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Google Shape;11;p6">
            <a:extLst>
              <a:ext uri="{FF2B5EF4-FFF2-40B4-BE49-F238E27FC236}">
                <a16:creationId xmlns:a16="http://schemas.microsoft.com/office/drawing/2014/main" xmlns="" id="{144E1ABE-9DE4-4A16-BAF4-B78FB9377E0A}"/>
              </a:ext>
            </a:extLst>
          </p:cNvPr>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14600" y="2551113"/>
            <a:ext cx="9679517" cy="179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Google Shape;12;p6">
            <a:extLst>
              <a:ext uri="{FF2B5EF4-FFF2-40B4-BE49-F238E27FC236}">
                <a16:creationId xmlns:a16="http://schemas.microsoft.com/office/drawing/2014/main" xmlns="" id="{83A8598A-4A6D-4252-A238-3D78D1272072}"/>
              </a:ext>
            </a:extLst>
          </p:cNvPr>
          <p:cNvPicPr preferRelativeResize="0">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447675"/>
            <a:ext cx="10744200" cy="805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Google Shape;15;p6">
            <a:extLst>
              <a:ext uri="{FF2B5EF4-FFF2-40B4-BE49-F238E27FC236}">
                <a16:creationId xmlns:a16="http://schemas.microsoft.com/office/drawing/2014/main" xmlns="" id="{E7FD79E3-6B96-4CE0-B3D1-A3DCED65C62A}"/>
              </a:ext>
            </a:extLst>
          </p:cNvPr>
          <p:cNvPicPr preferRelativeResize="0">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23817" y="896938"/>
            <a:ext cx="3096683" cy="1084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Google Shape;16;p6">
            <a:extLst>
              <a:ext uri="{FF2B5EF4-FFF2-40B4-BE49-F238E27FC236}">
                <a16:creationId xmlns:a16="http://schemas.microsoft.com/office/drawing/2014/main" xmlns="" id="{F029E66F-4D8A-4B60-AB6F-AAE31A525006}"/>
              </a:ext>
            </a:extLst>
          </p:cNvPr>
          <p:cNvPicPr preferRelativeResize="0">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777567" y="4800600"/>
            <a:ext cx="5124451" cy="20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Google Shape;13;p6"/>
          <p:cNvSpPr txBox="1">
            <a:spLocks noGrp="1"/>
          </p:cNvSpPr>
          <p:nvPr>
            <p:ph type="ctrTitle"/>
          </p:nvPr>
        </p:nvSpPr>
        <p:spPr>
          <a:xfrm>
            <a:off x="4572002" y="2549771"/>
            <a:ext cx="7330831" cy="1600725"/>
          </a:xfrm>
          <a:prstGeom prst="rect">
            <a:avLst/>
          </a:prstGeom>
          <a:noFill/>
          <a:ln>
            <a:noFill/>
          </a:ln>
        </p:spPr>
        <p:txBody>
          <a:bodyPr spcFirstLastPara="1" lIns="91425" tIns="45700" rIns="91425" bIns="45700">
            <a:normAutofit/>
          </a:bodyPr>
          <a:lstStyle>
            <a:lvl1pPr lvl="0" algn="r">
              <a:lnSpc>
                <a:spcPct val="90000"/>
              </a:lnSpc>
              <a:spcBef>
                <a:spcPts val="0"/>
              </a:spcBef>
              <a:spcAft>
                <a:spcPts val="0"/>
              </a:spcAft>
              <a:buClr>
                <a:schemeClr val="lt1"/>
              </a:buClr>
              <a:buSzPts val="3200"/>
              <a:buFont typeface="Helvetica Neue"/>
              <a:buNone/>
              <a:defRPr sz="2400" b="1">
                <a:solidFill>
                  <a:schemeClr val="lt1"/>
                </a:solidFill>
                <a:latin typeface="Helvetica Neue"/>
                <a:ea typeface="Helvetica Neue"/>
                <a:cs typeface="Helvetica Neue"/>
                <a:sym typeface="Helvetica Neu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 name="Google Shape;14;p6"/>
          <p:cNvSpPr txBox="1">
            <a:spLocks noGrp="1"/>
          </p:cNvSpPr>
          <p:nvPr>
            <p:ph type="subTitle" idx="1"/>
          </p:nvPr>
        </p:nvSpPr>
        <p:spPr>
          <a:xfrm>
            <a:off x="5908431" y="4452632"/>
            <a:ext cx="5994400" cy="343327"/>
          </a:xfrm>
          <a:prstGeom prst="rect">
            <a:avLst/>
          </a:prstGeom>
          <a:noFill/>
          <a:ln>
            <a:noFill/>
          </a:ln>
        </p:spPr>
        <p:txBody>
          <a:bodyPr spcFirstLastPara="1" lIns="91425" tIns="45700" rIns="91425" bIns="45700" anchor="ctr">
            <a:normAutofit/>
          </a:bodyPr>
          <a:lstStyle>
            <a:lvl1pPr lvl="0" algn="r">
              <a:lnSpc>
                <a:spcPct val="90000"/>
              </a:lnSpc>
              <a:spcBef>
                <a:spcPts val="750"/>
              </a:spcBef>
              <a:spcAft>
                <a:spcPts val="0"/>
              </a:spcAft>
              <a:buClr>
                <a:srgbClr val="1C1573"/>
              </a:buClr>
              <a:buSzPts val="1700"/>
              <a:buNone/>
              <a:defRPr sz="1275" b="1">
                <a:solidFill>
                  <a:srgbClr val="1C1573"/>
                </a:solidFill>
                <a:latin typeface="Helvetica Neue"/>
                <a:ea typeface="Helvetica Neue"/>
                <a:cs typeface="Helvetica Neue"/>
                <a:sym typeface="Helvetica Neue"/>
              </a:defRPr>
            </a:lvl1pPr>
            <a:lvl2pPr lvl="1" algn="ctr">
              <a:lnSpc>
                <a:spcPct val="90000"/>
              </a:lnSpc>
              <a:spcBef>
                <a:spcPts val="375"/>
              </a:spcBef>
              <a:spcAft>
                <a:spcPts val="0"/>
              </a:spcAft>
              <a:buClr>
                <a:schemeClr val="dk1"/>
              </a:buClr>
              <a:buSzPts val="1500"/>
              <a:buNone/>
              <a:defRPr sz="1125"/>
            </a:lvl2pPr>
            <a:lvl3pPr lvl="2" algn="ctr">
              <a:lnSpc>
                <a:spcPct val="90000"/>
              </a:lnSpc>
              <a:spcBef>
                <a:spcPts val="375"/>
              </a:spcBef>
              <a:spcAft>
                <a:spcPts val="0"/>
              </a:spcAft>
              <a:buClr>
                <a:schemeClr val="dk1"/>
              </a:buClr>
              <a:buSzPts val="1350"/>
              <a:buNone/>
              <a:defRPr sz="1013"/>
            </a:lvl3pPr>
            <a:lvl4pPr lvl="3" algn="ctr">
              <a:lnSpc>
                <a:spcPct val="90000"/>
              </a:lnSpc>
              <a:spcBef>
                <a:spcPts val="375"/>
              </a:spcBef>
              <a:spcAft>
                <a:spcPts val="0"/>
              </a:spcAft>
              <a:buClr>
                <a:schemeClr val="dk1"/>
              </a:buClr>
              <a:buSzPts val="1200"/>
              <a:buNone/>
              <a:defRPr sz="900"/>
            </a:lvl4pPr>
            <a:lvl5pPr lvl="4" algn="ctr">
              <a:lnSpc>
                <a:spcPct val="90000"/>
              </a:lnSpc>
              <a:spcBef>
                <a:spcPts val="375"/>
              </a:spcBef>
              <a:spcAft>
                <a:spcPts val="0"/>
              </a:spcAft>
              <a:buClr>
                <a:schemeClr val="dk1"/>
              </a:buClr>
              <a:buSzPts val="1200"/>
              <a:buNone/>
              <a:defRPr sz="900"/>
            </a:lvl5pPr>
            <a:lvl6pPr lvl="5" algn="ctr">
              <a:lnSpc>
                <a:spcPct val="90000"/>
              </a:lnSpc>
              <a:spcBef>
                <a:spcPts val="375"/>
              </a:spcBef>
              <a:spcAft>
                <a:spcPts val="0"/>
              </a:spcAft>
              <a:buClr>
                <a:schemeClr val="dk1"/>
              </a:buClr>
              <a:buSzPts val="1200"/>
              <a:buNone/>
              <a:defRPr sz="900"/>
            </a:lvl6pPr>
            <a:lvl7pPr lvl="6" algn="ctr">
              <a:lnSpc>
                <a:spcPct val="90000"/>
              </a:lnSpc>
              <a:spcBef>
                <a:spcPts val="375"/>
              </a:spcBef>
              <a:spcAft>
                <a:spcPts val="0"/>
              </a:spcAft>
              <a:buClr>
                <a:schemeClr val="dk1"/>
              </a:buClr>
              <a:buSzPts val="1200"/>
              <a:buNone/>
              <a:defRPr sz="900"/>
            </a:lvl7pPr>
            <a:lvl8pPr lvl="7" algn="ctr">
              <a:lnSpc>
                <a:spcPct val="90000"/>
              </a:lnSpc>
              <a:spcBef>
                <a:spcPts val="375"/>
              </a:spcBef>
              <a:spcAft>
                <a:spcPts val="0"/>
              </a:spcAft>
              <a:buClr>
                <a:schemeClr val="dk1"/>
              </a:buClr>
              <a:buSzPts val="1200"/>
              <a:buNone/>
              <a:defRPr sz="900"/>
            </a:lvl8pPr>
            <a:lvl9pPr lvl="8" algn="ctr">
              <a:lnSpc>
                <a:spcPct val="90000"/>
              </a:lnSpc>
              <a:spcBef>
                <a:spcPts val="375"/>
              </a:spcBef>
              <a:spcAft>
                <a:spcPts val="0"/>
              </a:spcAft>
              <a:buClr>
                <a:schemeClr val="dk1"/>
              </a:buClr>
              <a:buSzPts val="1200"/>
              <a:buNone/>
              <a:defRPr sz="900"/>
            </a:lvl9pPr>
          </a:lstStyle>
          <a:p>
            <a:endParaRPr/>
          </a:p>
        </p:txBody>
      </p:sp>
      <p:sp>
        <p:nvSpPr>
          <p:cNvPr id="17" name="Google Shape;17;p6"/>
          <p:cNvSpPr txBox="1">
            <a:spLocks noGrp="1"/>
          </p:cNvSpPr>
          <p:nvPr>
            <p:ph type="body" idx="2"/>
          </p:nvPr>
        </p:nvSpPr>
        <p:spPr>
          <a:xfrm>
            <a:off x="5189413" y="4826979"/>
            <a:ext cx="6713419" cy="1108563"/>
          </a:xfrm>
          <a:prstGeom prst="rect">
            <a:avLst/>
          </a:prstGeom>
          <a:noFill/>
          <a:ln>
            <a:noFill/>
          </a:ln>
        </p:spPr>
        <p:txBody>
          <a:bodyPr spcFirstLastPara="1" lIns="91425" tIns="45700" rIns="91425" bIns="45700">
            <a:normAutofit/>
          </a:bodyPr>
          <a:lstStyle>
            <a:lvl1pPr marL="342900" lvl="0" indent="-171450" algn="r">
              <a:lnSpc>
                <a:spcPct val="90000"/>
              </a:lnSpc>
              <a:spcBef>
                <a:spcPts val="0"/>
              </a:spcBef>
              <a:spcAft>
                <a:spcPts val="0"/>
              </a:spcAft>
              <a:buClr>
                <a:srgbClr val="1C1573"/>
              </a:buClr>
              <a:buSzPts val="1700"/>
              <a:buNone/>
              <a:defRPr sz="1275">
                <a:solidFill>
                  <a:srgbClr val="1C1573"/>
                </a:solidFill>
                <a:latin typeface="Helvetica Neue"/>
                <a:ea typeface="Helvetica Neue"/>
                <a:cs typeface="Helvetica Neue"/>
                <a:sym typeface="Helvetica Neue"/>
              </a:defRPr>
            </a:lvl1pPr>
            <a:lvl2pPr marL="685800" lvl="1" indent="-257175" algn="l">
              <a:lnSpc>
                <a:spcPct val="90000"/>
              </a:lnSpc>
              <a:spcBef>
                <a:spcPts val="375"/>
              </a:spcBef>
              <a:spcAft>
                <a:spcPts val="0"/>
              </a:spcAft>
              <a:buClr>
                <a:schemeClr val="dk1"/>
              </a:buClr>
              <a:buSzPts val="1800"/>
              <a:buChar char="•"/>
              <a:defRPr/>
            </a:lvl2pPr>
            <a:lvl3pPr marL="1028700" lvl="2" indent="-257175" algn="l">
              <a:lnSpc>
                <a:spcPct val="90000"/>
              </a:lnSpc>
              <a:spcBef>
                <a:spcPts val="375"/>
              </a:spcBef>
              <a:spcAft>
                <a:spcPts val="0"/>
              </a:spcAft>
              <a:buClr>
                <a:schemeClr val="dk1"/>
              </a:buClr>
              <a:buSzPts val="1800"/>
              <a:buChar char="•"/>
              <a:defRPr/>
            </a:lvl3pPr>
            <a:lvl4pPr marL="1371600" lvl="3" indent="-257175" algn="l">
              <a:lnSpc>
                <a:spcPct val="90000"/>
              </a:lnSpc>
              <a:spcBef>
                <a:spcPts val="375"/>
              </a:spcBef>
              <a:spcAft>
                <a:spcPts val="0"/>
              </a:spcAft>
              <a:buClr>
                <a:schemeClr val="dk1"/>
              </a:buClr>
              <a:buSzPts val="1800"/>
              <a:buChar char="•"/>
              <a:defRPr/>
            </a:lvl4pPr>
            <a:lvl5pPr marL="1714500" lvl="4" indent="-257175" algn="l">
              <a:lnSpc>
                <a:spcPct val="90000"/>
              </a:lnSpc>
              <a:spcBef>
                <a:spcPts val="375"/>
              </a:spcBef>
              <a:spcAft>
                <a:spcPts val="0"/>
              </a:spcAft>
              <a:buClr>
                <a:schemeClr val="dk1"/>
              </a:buClr>
              <a:buSzPts val="180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4260390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200"/>
                                        <p:tgtEl>
                                          <p:spTgt spid="6"/>
                                        </p:tgtEl>
                                      </p:cBhvr>
                                    </p:animEffect>
                                  </p:childTnLst>
                                </p:cTn>
                              </p:par>
                            </p:childTnLst>
                          </p:cTn>
                        </p:par>
                        <p:par>
                          <p:cTn id="8" fill="hold">
                            <p:stCondLst>
                              <p:cond delay="1200"/>
                            </p:stCondLst>
                            <p:childTnLst>
                              <p:par>
                                <p:cTn id="9" presetID="10"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1300"/>
                                        <p:tgtEl>
                                          <p:spTgt spid="8"/>
                                        </p:tgtEl>
                                      </p:cBhvr>
                                    </p:animEffect>
                                  </p:childTnLst>
                                </p:cTn>
                              </p:par>
                            </p:childTnLst>
                          </p:cTn>
                        </p:par>
                        <p:par>
                          <p:cTn id="12" fill="hold">
                            <p:stCondLst>
                              <p:cond delay="2500"/>
                            </p:stCondLst>
                            <p:childTnLst>
                              <p:par>
                                <p:cTn id="13" presetID="10" presetClass="entr" presetSubtype="0" fill="hold"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par>
                          <p:cTn id="16" fill="hold">
                            <p:stCondLst>
                              <p:cond delay="3000"/>
                            </p:stCondLst>
                            <p:childTnLst>
                              <p:par>
                                <p:cTn id="17" presetID="10" presetClass="entr" presetSubtype="0"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par>
                          <p:cTn id="20" fill="hold">
                            <p:stCondLst>
                              <p:cond delay="3500"/>
                            </p:stCondLst>
                            <p:childTnLst>
                              <p:par>
                                <p:cTn id="21" presetID="10" presetClass="entr" presetSubtype="0" fill="hold" nodeType="after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a:prstGeom prst="rect">
            <a:avLst/>
          </a:prstGeom>
        </p:spPr>
        <p:txBody>
          <a:bodyPr/>
          <a:lstStyle/>
          <a:p>
            <a:r>
              <a:rPr lang="en-US"/>
              <a:t>Click to edit Master title style</a:t>
            </a:r>
            <a:endParaRPr lang="en-IN"/>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IN"/>
          </a:p>
        </p:txBody>
      </p:sp>
      <p:sp>
        <p:nvSpPr>
          <p:cNvPr id="4" name="Date Placeholder 3"/>
          <p:cNvSpPr>
            <a:spLocks noGrp="1"/>
          </p:cNvSpPr>
          <p:nvPr>
            <p:ph type="dt" sz="half" idx="10"/>
          </p:nvPr>
        </p:nvSpPr>
        <p:spPr>
          <a:xfrm>
            <a:off x="609600" y="6356351"/>
            <a:ext cx="2844800" cy="365125"/>
          </a:xfrm>
          <a:prstGeom prst="rect">
            <a:avLst/>
          </a:prstGeom>
        </p:spPr>
        <p:txBody>
          <a:bodyPr/>
          <a:lstStyle/>
          <a:p>
            <a:pPr fontAlgn="base">
              <a:spcBef>
                <a:spcPct val="0"/>
              </a:spcBef>
              <a:spcAft>
                <a:spcPct val="0"/>
              </a:spcAft>
              <a:defRPr/>
            </a:pPr>
            <a:endParaRPr lang="en-US" sz="1600">
              <a:solidFill>
                <a:prstClr val="black"/>
              </a:solidFill>
              <a:latin typeface="Tahoma" charset="0"/>
            </a:endParaRPr>
          </a:p>
        </p:txBody>
      </p:sp>
      <p:sp>
        <p:nvSpPr>
          <p:cNvPr id="5" name="Footer Placeholder 4"/>
          <p:cNvSpPr>
            <a:spLocks noGrp="1"/>
          </p:cNvSpPr>
          <p:nvPr>
            <p:ph type="ftr" sz="quarter" idx="11"/>
          </p:nvPr>
        </p:nvSpPr>
        <p:spPr>
          <a:xfrm>
            <a:off x="4165600" y="6356351"/>
            <a:ext cx="3860800" cy="365125"/>
          </a:xfrm>
          <a:prstGeom prst="rect">
            <a:avLst/>
          </a:prstGeom>
        </p:spPr>
        <p:txBody>
          <a:bodyPr/>
          <a:lstStyle/>
          <a:p>
            <a:pPr fontAlgn="base">
              <a:spcBef>
                <a:spcPct val="0"/>
              </a:spcBef>
              <a:spcAft>
                <a:spcPct val="0"/>
              </a:spcAft>
              <a:defRPr/>
            </a:pPr>
            <a:r>
              <a:rPr lang="en-US" sz="1600">
                <a:solidFill>
                  <a:prstClr val="black"/>
                </a:solidFill>
                <a:latin typeface="Tahoma" charset="0"/>
              </a:rPr>
              <a:t>IS ZC464, Machine Learning</a:t>
            </a:r>
          </a:p>
        </p:txBody>
      </p:sp>
      <p:sp>
        <p:nvSpPr>
          <p:cNvPr id="6" name="Slide Number Placeholder 5"/>
          <p:cNvSpPr>
            <a:spLocks noGrp="1"/>
          </p:cNvSpPr>
          <p:nvPr>
            <p:ph type="sldNum" sz="quarter" idx="12"/>
          </p:nvPr>
        </p:nvSpPr>
        <p:spPr>
          <a:xfrm>
            <a:off x="8737600" y="6356351"/>
            <a:ext cx="2844800" cy="365125"/>
          </a:xfrm>
          <a:prstGeom prst="rect">
            <a:avLst/>
          </a:prstGeom>
        </p:spPr>
        <p:txBody>
          <a:bodyPr/>
          <a:lstStyle/>
          <a:p>
            <a:pPr fontAlgn="base">
              <a:spcBef>
                <a:spcPct val="0"/>
              </a:spcBef>
              <a:spcAft>
                <a:spcPct val="0"/>
              </a:spcAft>
              <a:defRPr/>
            </a:pPr>
            <a:fld id="{60DB935C-A2BB-404C-A6C5-67E9068028EC}" type="slidenum">
              <a:rPr lang="en-US" sz="1600" smtClean="0">
                <a:solidFill>
                  <a:prstClr val="black"/>
                </a:solidFill>
                <a:latin typeface="Tahoma" charset="0"/>
              </a:rPr>
              <a:pPr fontAlgn="base">
                <a:spcBef>
                  <a:spcPct val="0"/>
                </a:spcBef>
                <a:spcAft>
                  <a:spcPct val="0"/>
                </a:spcAft>
                <a:defRPr/>
              </a:pPr>
              <a:t>‹#›</a:t>
            </a:fld>
            <a:endParaRPr lang="en-US" sz="1600">
              <a:solidFill>
                <a:prstClr val="black"/>
              </a:solidFill>
              <a:latin typeface="Tahoma" charset="0"/>
            </a:endParaRPr>
          </a:p>
        </p:txBody>
      </p:sp>
    </p:spTree>
    <p:extLst>
      <p:ext uri="{BB962C8B-B14F-4D97-AF65-F5344CB8AC3E}">
        <p14:creationId xmlns:p14="http://schemas.microsoft.com/office/powerpoint/2010/main" val="18131426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27381" y="274638"/>
            <a:ext cx="8160907" cy="850106"/>
          </a:xfrm>
          <a:prstGeom prst="rect">
            <a:avLst/>
          </a:prstGeom>
        </p:spPr>
        <p:txBody>
          <a:bodyPr anchor="ctr"/>
          <a:lstStyle>
            <a:lvl1pPr algn="l">
              <a:defRPr sz="3200"/>
            </a:lvl1pPr>
          </a:lstStyle>
          <a:p>
            <a:r>
              <a:rPr lang="en-US" dirty="0"/>
              <a:t>Click to edit Master title style</a:t>
            </a:r>
            <a:endParaRPr lang="en-IN"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Footer Placeholder 4"/>
          <p:cNvSpPr>
            <a:spLocks noGrp="1"/>
          </p:cNvSpPr>
          <p:nvPr>
            <p:ph type="ftr" sz="quarter" idx="11"/>
          </p:nvPr>
        </p:nvSpPr>
        <p:spPr>
          <a:xfrm>
            <a:off x="2927648" y="6237313"/>
            <a:ext cx="5856651" cy="365125"/>
          </a:xfrm>
          <a:prstGeom prst="rect">
            <a:avLst/>
          </a:prstGeom>
        </p:spPr>
        <p:txBody>
          <a:bodyPr/>
          <a:lstStyle>
            <a:lvl1pPr>
              <a:defRPr sz="1200" b="1"/>
            </a:lvl1pPr>
          </a:lstStyle>
          <a:p>
            <a:pPr fontAlgn="base">
              <a:spcBef>
                <a:spcPct val="0"/>
              </a:spcBef>
              <a:spcAft>
                <a:spcPct val="0"/>
              </a:spcAft>
              <a:defRPr/>
            </a:pPr>
            <a:r>
              <a:rPr lang="en-US">
                <a:solidFill>
                  <a:prstClr val="black"/>
                </a:solidFill>
                <a:latin typeface="Tahoma" charset="0"/>
              </a:rPr>
              <a:t>IS ZC464, Machine Learning</a:t>
            </a:r>
          </a:p>
        </p:txBody>
      </p:sp>
      <p:sp>
        <p:nvSpPr>
          <p:cNvPr id="6" name="Slide Number Placeholder 5"/>
          <p:cNvSpPr>
            <a:spLocks noGrp="1"/>
          </p:cNvSpPr>
          <p:nvPr>
            <p:ph type="sldNum" sz="quarter" idx="12"/>
          </p:nvPr>
        </p:nvSpPr>
        <p:spPr>
          <a:xfrm>
            <a:off x="11376587" y="6237313"/>
            <a:ext cx="815413" cy="293117"/>
          </a:xfrm>
          <a:prstGeom prst="rect">
            <a:avLst/>
          </a:prstGeom>
        </p:spPr>
        <p:txBody>
          <a:bodyPr/>
          <a:lstStyle>
            <a:lvl1pPr>
              <a:defRPr sz="1600" b="1"/>
            </a:lvl1pPr>
          </a:lstStyle>
          <a:p>
            <a:pPr fontAlgn="base">
              <a:spcBef>
                <a:spcPct val="0"/>
              </a:spcBef>
              <a:spcAft>
                <a:spcPct val="0"/>
              </a:spcAft>
              <a:defRPr/>
            </a:pPr>
            <a:fld id="{60DB935C-A2BB-404C-A6C5-67E9068028EC}" type="slidenum">
              <a:rPr lang="en-US" smtClean="0">
                <a:solidFill>
                  <a:prstClr val="black"/>
                </a:solidFill>
                <a:latin typeface="Tahoma" charset="0"/>
              </a:rPr>
              <a:pPr fontAlgn="base">
                <a:spcBef>
                  <a:spcPct val="0"/>
                </a:spcBef>
                <a:spcAft>
                  <a:spcPct val="0"/>
                </a:spcAft>
                <a:defRPr/>
              </a:pPr>
              <a:t>‹#›</a:t>
            </a:fld>
            <a:endParaRPr lang="en-US">
              <a:solidFill>
                <a:prstClr val="black"/>
              </a:solidFill>
              <a:latin typeface="Tahoma" charset="0"/>
            </a:endParaRPr>
          </a:p>
        </p:txBody>
      </p:sp>
    </p:spTree>
    <p:extLst>
      <p:ext uri="{BB962C8B-B14F-4D97-AF65-F5344CB8AC3E}">
        <p14:creationId xmlns:p14="http://schemas.microsoft.com/office/powerpoint/2010/main" val="17175509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a:prstGeom prst="rect">
            <a:avLst/>
          </a:prstGeom>
        </p:spPr>
        <p:txBody>
          <a:bodyPr anchor="t"/>
          <a:lstStyle>
            <a:lvl1pPr algn="l">
              <a:defRPr sz="4000" b="1" cap="all"/>
            </a:lvl1pPr>
          </a:lstStyle>
          <a:p>
            <a:r>
              <a:rPr lang="en-US"/>
              <a:t>Click to edit Master title style</a:t>
            </a:r>
            <a:endParaRPr lang="en-IN"/>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609600" y="6356351"/>
            <a:ext cx="2844800" cy="365125"/>
          </a:xfrm>
          <a:prstGeom prst="rect">
            <a:avLst/>
          </a:prstGeom>
        </p:spPr>
        <p:txBody>
          <a:bodyPr/>
          <a:lstStyle/>
          <a:p>
            <a:pPr fontAlgn="base">
              <a:spcBef>
                <a:spcPct val="0"/>
              </a:spcBef>
              <a:spcAft>
                <a:spcPct val="0"/>
              </a:spcAft>
              <a:defRPr/>
            </a:pPr>
            <a:endParaRPr lang="en-US" sz="1600">
              <a:solidFill>
                <a:prstClr val="black"/>
              </a:solidFill>
              <a:latin typeface="Tahoma" charset="0"/>
            </a:endParaRPr>
          </a:p>
        </p:txBody>
      </p:sp>
      <p:sp>
        <p:nvSpPr>
          <p:cNvPr id="5" name="Footer Placeholder 4"/>
          <p:cNvSpPr>
            <a:spLocks noGrp="1"/>
          </p:cNvSpPr>
          <p:nvPr>
            <p:ph type="ftr" sz="quarter" idx="11"/>
          </p:nvPr>
        </p:nvSpPr>
        <p:spPr>
          <a:xfrm>
            <a:off x="4165600" y="6356351"/>
            <a:ext cx="3860800" cy="365125"/>
          </a:xfrm>
          <a:prstGeom prst="rect">
            <a:avLst/>
          </a:prstGeom>
        </p:spPr>
        <p:txBody>
          <a:bodyPr/>
          <a:lstStyle/>
          <a:p>
            <a:pPr fontAlgn="base">
              <a:spcBef>
                <a:spcPct val="0"/>
              </a:spcBef>
              <a:spcAft>
                <a:spcPct val="0"/>
              </a:spcAft>
              <a:defRPr/>
            </a:pPr>
            <a:r>
              <a:rPr lang="en-US" sz="1600">
                <a:solidFill>
                  <a:prstClr val="black"/>
                </a:solidFill>
                <a:latin typeface="Tahoma" charset="0"/>
              </a:rPr>
              <a:t>IS ZC464, Machine Learning</a:t>
            </a:r>
          </a:p>
        </p:txBody>
      </p:sp>
      <p:sp>
        <p:nvSpPr>
          <p:cNvPr id="6" name="Slide Number Placeholder 5"/>
          <p:cNvSpPr>
            <a:spLocks noGrp="1"/>
          </p:cNvSpPr>
          <p:nvPr>
            <p:ph type="sldNum" sz="quarter" idx="12"/>
          </p:nvPr>
        </p:nvSpPr>
        <p:spPr>
          <a:xfrm>
            <a:off x="8737600" y="6356351"/>
            <a:ext cx="2844800" cy="365125"/>
          </a:xfrm>
          <a:prstGeom prst="rect">
            <a:avLst/>
          </a:prstGeom>
        </p:spPr>
        <p:txBody>
          <a:bodyPr/>
          <a:lstStyle/>
          <a:p>
            <a:pPr fontAlgn="base">
              <a:spcBef>
                <a:spcPct val="0"/>
              </a:spcBef>
              <a:spcAft>
                <a:spcPct val="0"/>
              </a:spcAft>
              <a:defRPr/>
            </a:pPr>
            <a:fld id="{60DB935C-A2BB-404C-A6C5-67E9068028EC}" type="slidenum">
              <a:rPr lang="en-US" sz="1600" smtClean="0">
                <a:solidFill>
                  <a:prstClr val="black"/>
                </a:solidFill>
                <a:latin typeface="Tahoma" charset="0"/>
              </a:rPr>
              <a:pPr fontAlgn="base">
                <a:spcBef>
                  <a:spcPct val="0"/>
                </a:spcBef>
                <a:spcAft>
                  <a:spcPct val="0"/>
                </a:spcAft>
                <a:defRPr/>
              </a:pPr>
              <a:t>‹#›</a:t>
            </a:fld>
            <a:endParaRPr lang="en-US" sz="1600">
              <a:solidFill>
                <a:prstClr val="black"/>
              </a:solidFill>
              <a:latin typeface="Tahoma" charset="0"/>
            </a:endParaRPr>
          </a:p>
        </p:txBody>
      </p:sp>
    </p:spTree>
    <p:extLst>
      <p:ext uri="{BB962C8B-B14F-4D97-AF65-F5344CB8AC3E}">
        <p14:creationId xmlns:p14="http://schemas.microsoft.com/office/powerpoint/2010/main" val="804992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p>
            <a:r>
              <a:rPr lang="en-US"/>
              <a:t>Click to edit Master title style</a:t>
            </a:r>
            <a:endParaRPr lang="en-IN"/>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a:xfrm>
            <a:off x="609600" y="6356351"/>
            <a:ext cx="2844800" cy="365125"/>
          </a:xfrm>
          <a:prstGeom prst="rect">
            <a:avLst/>
          </a:prstGeom>
        </p:spPr>
        <p:txBody>
          <a:bodyPr/>
          <a:lstStyle/>
          <a:p>
            <a:pPr fontAlgn="base">
              <a:spcBef>
                <a:spcPct val="0"/>
              </a:spcBef>
              <a:spcAft>
                <a:spcPct val="0"/>
              </a:spcAft>
              <a:defRPr/>
            </a:pPr>
            <a:endParaRPr lang="en-US" sz="1600">
              <a:solidFill>
                <a:prstClr val="black"/>
              </a:solidFill>
              <a:latin typeface="Tahoma" charset="0"/>
            </a:endParaRPr>
          </a:p>
        </p:txBody>
      </p:sp>
      <p:sp>
        <p:nvSpPr>
          <p:cNvPr id="6" name="Footer Placeholder 5"/>
          <p:cNvSpPr>
            <a:spLocks noGrp="1"/>
          </p:cNvSpPr>
          <p:nvPr>
            <p:ph type="ftr" sz="quarter" idx="11"/>
          </p:nvPr>
        </p:nvSpPr>
        <p:spPr>
          <a:xfrm>
            <a:off x="4165600" y="6356351"/>
            <a:ext cx="3860800" cy="365125"/>
          </a:xfrm>
          <a:prstGeom prst="rect">
            <a:avLst/>
          </a:prstGeom>
        </p:spPr>
        <p:txBody>
          <a:bodyPr/>
          <a:lstStyle/>
          <a:p>
            <a:pPr fontAlgn="base">
              <a:spcBef>
                <a:spcPct val="0"/>
              </a:spcBef>
              <a:spcAft>
                <a:spcPct val="0"/>
              </a:spcAft>
              <a:defRPr/>
            </a:pPr>
            <a:r>
              <a:rPr lang="en-US" sz="1600">
                <a:solidFill>
                  <a:prstClr val="black"/>
                </a:solidFill>
                <a:latin typeface="Tahoma" charset="0"/>
              </a:rPr>
              <a:t>IS ZC464, Machine Learning</a:t>
            </a:r>
          </a:p>
        </p:txBody>
      </p:sp>
      <p:sp>
        <p:nvSpPr>
          <p:cNvPr id="7" name="Slide Number Placeholder 6"/>
          <p:cNvSpPr>
            <a:spLocks noGrp="1"/>
          </p:cNvSpPr>
          <p:nvPr>
            <p:ph type="sldNum" sz="quarter" idx="12"/>
          </p:nvPr>
        </p:nvSpPr>
        <p:spPr>
          <a:xfrm>
            <a:off x="8737600" y="6356351"/>
            <a:ext cx="2844800" cy="365125"/>
          </a:xfrm>
          <a:prstGeom prst="rect">
            <a:avLst/>
          </a:prstGeom>
        </p:spPr>
        <p:txBody>
          <a:bodyPr/>
          <a:lstStyle/>
          <a:p>
            <a:pPr fontAlgn="base">
              <a:spcBef>
                <a:spcPct val="0"/>
              </a:spcBef>
              <a:spcAft>
                <a:spcPct val="0"/>
              </a:spcAft>
              <a:defRPr/>
            </a:pPr>
            <a:fld id="{60DB935C-A2BB-404C-A6C5-67E9068028EC}" type="slidenum">
              <a:rPr lang="en-US" sz="1600" smtClean="0">
                <a:solidFill>
                  <a:prstClr val="black"/>
                </a:solidFill>
                <a:latin typeface="Tahoma" charset="0"/>
              </a:rPr>
              <a:pPr fontAlgn="base">
                <a:spcBef>
                  <a:spcPct val="0"/>
                </a:spcBef>
                <a:spcAft>
                  <a:spcPct val="0"/>
                </a:spcAft>
                <a:defRPr/>
              </a:pPr>
              <a:t>‹#›</a:t>
            </a:fld>
            <a:endParaRPr lang="en-US" sz="1600">
              <a:solidFill>
                <a:prstClr val="black"/>
              </a:solidFill>
              <a:latin typeface="Tahoma" charset="0"/>
            </a:endParaRPr>
          </a:p>
        </p:txBody>
      </p:sp>
    </p:spTree>
    <p:extLst>
      <p:ext uri="{BB962C8B-B14F-4D97-AF65-F5344CB8AC3E}">
        <p14:creationId xmlns:p14="http://schemas.microsoft.com/office/powerpoint/2010/main" val="86586933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3.xml"/><Relationship Id="rId13" Type="http://schemas.openxmlformats.org/officeDocument/2006/relationships/slideLayout" Target="../slideLayouts/slideLayout18.xml"/><Relationship Id="rId3" Type="http://schemas.openxmlformats.org/officeDocument/2006/relationships/slideLayout" Target="../slideLayouts/slideLayout8.xml"/><Relationship Id="rId7" Type="http://schemas.openxmlformats.org/officeDocument/2006/relationships/slideLayout" Target="../slideLayouts/slideLayout12.xml"/><Relationship Id="rId12" Type="http://schemas.openxmlformats.org/officeDocument/2006/relationships/slideLayout" Target="../slideLayouts/slideLayout17.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slideLayout" Target="../slideLayouts/slideLayout11.xml"/><Relationship Id="rId11" Type="http://schemas.openxmlformats.org/officeDocument/2006/relationships/slideLayout" Target="../slideLayouts/slideLayout16.xml"/><Relationship Id="rId5" Type="http://schemas.openxmlformats.org/officeDocument/2006/relationships/slideLayout" Target="../slideLayouts/slideLayout10.xml"/><Relationship Id="rId15" Type="http://schemas.openxmlformats.org/officeDocument/2006/relationships/image" Target="../media/image6.png"/><Relationship Id="rId10" Type="http://schemas.openxmlformats.org/officeDocument/2006/relationships/slideLayout" Target="../slideLayouts/slideLayout15.xml"/><Relationship Id="rId4" Type="http://schemas.openxmlformats.org/officeDocument/2006/relationships/slideLayout" Target="../slideLayouts/slideLayout9.xml"/><Relationship Id="rId9" Type="http://schemas.openxmlformats.org/officeDocument/2006/relationships/slideLayout" Target="../slideLayouts/slideLayout14.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slideLayout" Target="../slideLayouts/slideLayout31.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0" Type="http://schemas.openxmlformats.org/officeDocument/2006/relationships/slideLayout" Target="../slideLayouts/slideLayout28.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9.xml"/><Relationship Id="rId3" Type="http://schemas.openxmlformats.org/officeDocument/2006/relationships/slideLayout" Target="../slideLayouts/slideLayout34.xml"/><Relationship Id="rId7" Type="http://schemas.openxmlformats.org/officeDocument/2006/relationships/slideLayout" Target="../slideLayouts/slideLayout38.xml"/><Relationship Id="rId12" Type="http://schemas.openxmlformats.org/officeDocument/2006/relationships/theme" Target="../theme/theme4.xml"/><Relationship Id="rId2" Type="http://schemas.openxmlformats.org/officeDocument/2006/relationships/slideLayout" Target="../slideLayouts/slideLayout33.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5" Type="http://schemas.openxmlformats.org/officeDocument/2006/relationships/slideLayout" Target="../slideLayouts/slideLayout36.xml"/><Relationship Id="rId10" Type="http://schemas.openxmlformats.org/officeDocument/2006/relationships/slideLayout" Target="../slideLayouts/slideLayout41.xml"/><Relationship Id="rId4" Type="http://schemas.openxmlformats.org/officeDocument/2006/relationships/slideLayout" Target="../slideLayouts/slideLayout35.xml"/><Relationship Id="rId9" Type="http://schemas.openxmlformats.org/officeDocument/2006/relationships/slideLayout" Target="../slideLayouts/slideLayout4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46184519"/>
      </p:ext>
    </p:extLst>
  </p:cSld>
  <p:clrMap bg1="lt1" tx1="dk1" bg2="lt2" tx2="dk2" accent1="accent1" accent2="accent2" accent3="accent3" accent4="accent4" accent5="accent5" accent6="accent6" hlink="hlink" folHlink="folHlink"/>
  <p:sldLayoutIdLst>
    <p:sldLayoutId id="2147483729" r:id="rId1"/>
    <p:sldLayoutId id="2147483739" r:id="rId2"/>
    <p:sldLayoutId id="2147483740" r:id="rId3"/>
    <p:sldLayoutId id="2147483742" r:id="rId4"/>
    <p:sldLayoutId id="2147483743" r:id="rId5"/>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TextBox 6"/>
          <p:cNvSpPr txBox="1"/>
          <p:nvPr/>
        </p:nvSpPr>
        <p:spPr>
          <a:xfrm>
            <a:off x="4368800" y="6596390"/>
            <a:ext cx="7823200" cy="261610"/>
          </a:xfrm>
          <a:prstGeom prst="rect">
            <a:avLst/>
          </a:prstGeom>
          <a:noFill/>
        </p:spPr>
        <p:txBody>
          <a:bodyPr wrap="square" rtlCol="0">
            <a:spAutoFit/>
          </a:bodyPr>
          <a:lstStyle/>
          <a:p>
            <a:pPr algn="r" fontAlgn="base">
              <a:spcBef>
                <a:spcPct val="0"/>
              </a:spcBef>
              <a:spcAft>
                <a:spcPct val="0"/>
              </a:spcAft>
            </a:pPr>
            <a:r>
              <a:rPr lang="en-US" sz="1100" b="1" dirty="0">
                <a:solidFill>
                  <a:srgbClr val="101141"/>
                </a:solidFill>
                <a:latin typeface="Arial"/>
                <a:cs typeface="Arial"/>
              </a:rPr>
              <a:t>BITS </a:t>
            </a:r>
            <a:r>
              <a:rPr lang="en-US" sz="1100" dirty="0">
                <a:solidFill>
                  <a:srgbClr val="101141"/>
                </a:solidFill>
                <a:latin typeface="Arial"/>
                <a:cs typeface="Arial"/>
              </a:rPr>
              <a:t>Pilani, Pilani Campus</a:t>
            </a:r>
          </a:p>
        </p:txBody>
      </p:sp>
      <p:pic>
        <p:nvPicPr>
          <p:cNvPr id="8" name="Picture 7" descr="Picture 7.png"/>
          <p:cNvPicPr>
            <a:picLocks noChangeAspect="1"/>
          </p:cNvPicPr>
          <p:nvPr/>
        </p:nvPicPr>
        <p:blipFill>
          <a:blip r:embed="rId15" cstate="print"/>
          <a:srcRect l="1923" b="5336"/>
          <a:stretch>
            <a:fillRect/>
          </a:stretch>
        </p:blipFill>
        <p:spPr>
          <a:xfrm>
            <a:off x="8839201" y="-1"/>
            <a:ext cx="2924257" cy="692697"/>
          </a:xfrm>
          <a:prstGeom prst="rect">
            <a:avLst/>
          </a:prstGeom>
        </p:spPr>
      </p:pic>
      <p:grpSp>
        <p:nvGrpSpPr>
          <p:cNvPr id="2" name="Group 8"/>
          <p:cNvGrpSpPr/>
          <p:nvPr/>
        </p:nvGrpSpPr>
        <p:grpSpPr>
          <a:xfrm>
            <a:off x="2844800" y="6553201"/>
            <a:ext cx="9347200" cy="45719"/>
            <a:chOff x="1905000" y="6553200"/>
            <a:chExt cx="7010400" cy="45719"/>
          </a:xfrm>
        </p:grpSpPr>
        <p:sp>
          <p:nvSpPr>
            <p:cNvPr id="10" name="Rectangle 9"/>
            <p:cNvSpPr/>
            <p:nvPr/>
          </p:nvSpPr>
          <p:spPr>
            <a:xfrm>
              <a:off x="4267200" y="6553200"/>
              <a:ext cx="2328591"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sz="1600">
                <a:solidFill>
                  <a:prstClr val="white"/>
                </a:solidFill>
              </a:endParaRPr>
            </a:p>
          </p:txBody>
        </p:sp>
        <p:sp>
          <p:nvSpPr>
            <p:cNvPr id="11" name="Rectangle 10"/>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sz="1600">
                <a:solidFill>
                  <a:prstClr val="white"/>
                </a:solidFill>
              </a:endParaRPr>
            </a:p>
          </p:txBody>
        </p:sp>
        <p:sp>
          <p:nvSpPr>
            <p:cNvPr id="12" name="Rectangle 11"/>
            <p:cNvSpPr/>
            <p:nvPr userDrawn="1"/>
          </p:nvSpPr>
          <p:spPr>
            <a:xfrm>
              <a:off x="6586809" y="6553200"/>
              <a:ext cx="2328591"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sz="1600">
                <a:solidFill>
                  <a:prstClr val="white"/>
                </a:solidFill>
              </a:endParaRPr>
            </a:p>
          </p:txBody>
        </p:sp>
      </p:grpSp>
      <p:grpSp>
        <p:nvGrpSpPr>
          <p:cNvPr id="4" name="Group 12"/>
          <p:cNvGrpSpPr/>
          <p:nvPr/>
        </p:nvGrpSpPr>
        <p:grpSpPr>
          <a:xfrm>
            <a:off x="0" y="1295401"/>
            <a:ext cx="9347200" cy="45719"/>
            <a:chOff x="1905000" y="6553200"/>
            <a:chExt cx="7010400" cy="45719"/>
          </a:xfrm>
        </p:grpSpPr>
        <p:sp>
          <p:nvSpPr>
            <p:cNvPr id="14" name="Rectangle 13"/>
            <p:cNvSpPr/>
            <p:nvPr/>
          </p:nvSpPr>
          <p:spPr>
            <a:xfrm>
              <a:off x="4267200" y="6553200"/>
              <a:ext cx="2328591"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sz="1600">
                <a:solidFill>
                  <a:prstClr val="white"/>
                </a:solidFill>
              </a:endParaRPr>
            </a:p>
          </p:txBody>
        </p:sp>
        <p:sp>
          <p:nvSpPr>
            <p:cNvPr id="15" name="Rectangle 14"/>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sz="1600">
                <a:solidFill>
                  <a:prstClr val="white"/>
                </a:solidFill>
              </a:endParaRPr>
            </a:p>
          </p:txBody>
        </p:sp>
        <p:sp>
          <p:nvSpPr>
            <p:cNvPr id="16" name="Rectangle 15"/>
            <p:cNvSpPr/>
            <p:nvPr userDrawn="1"/>
          </p:nvSpPr>
          <p:spPr>
            <a:xfrm>
              <a:off x="6586809" y="6553200"/>
              <a:ext cx="2328591"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sz="1600">
                <a:solidFill>
                  <a:prstClr val="white"/>
                </a:solidFill>
              </a:endParaRPr>
            </a:p>
          </p:txBody>
        </p:sp>
      </p:grpSp>
    </p:spTree>
    <p:extLst>
      <p:ext uri="{BB962C8B-B14F-4D97-AF65-F5344CB8AC3E}">
        <p14:creationId xmlns:p14="http://schemas.microsoft.com/office/powerpoint/2010/main" val="3054361609"/>
      </p:ext>
    </p:extLst>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 id="2147483756" r:id="rId12"/>
    <p:sldLayoutId id="2147483757" r:id="rId13"/>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2051" name="Text Placeholder 2"/>
          <p:cNvSpPr>
            <a:spLocks noGrp="1"/>
          </p:cNvSpPr>
          <p:nvPr>
            <p:ph type="body" idx="1"/>
          </p:nvPr>
        </p:nvSpPr>
        <p:spPr bwMode="auto">
          <a:xfrm>
            <a:off x="609600" y="1600201"/>
            <a:ext cx="109728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smtClean="0">
                <a:solidFill>
                  <a:schemeClr val="tx1">
                    <a:tint val="75000"/>
                  </a:schemeClr>
                </a:solidFill>
                <a:latin typeface="Arial" pitchFamily="34" charset="0"/>
                <a:cs typeface="Arial" pitchFamily="34" charset="0"/>
              </a:defRPr>
            </a:lvl1pPr>
          </a:lstStyle>
          <a:p>
            <a:pPr fontAlgn="base">
              <a:spcBef>
                <a:spcPct val="0"/>
              </a:spcBef>
              <a:spcAft>
                <a:spcPct val="0"/>
              </a:spcAft>
              <a:defRPr/>
            </a:pPr>
            <a:fld id="{74A149CE-A26C-4113-98AE-9143637F4EE9}" type="datetime1">
              <a:rPr lang="en-US">
                <a:solidFill>
                  <a:prstClr val="black">
                    <a:tint val="75000"/>
                  </a:prstClr>
                </a:solidFill>
              </a:rPr>
              <a:pPr fontAlgn="base">
                <a:spcBef>
                  <a:spcPct val="0"/>
                </a:spcBef>
                <a:spcAft>
                  <a:spcPct val="0"/>
                </a:spcAft>
                <a:defRPr/>
              </a:pPr>
              <a:t>9/9/2023</a:t>
            </a:fld>
            <a:endParaRPr lang="en-US">
              <a:solidFill>
                <a:prstClr val="black">
                  <a:tint val="75000"/>
                </a:prstClr>
              </a:solidFill>
            </a:endParaRPr>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smtClean="0">
                <a:solidFill>
                  <a:schemeClr val="tx1">
                    <a:tint val="75000"/>
                  </a:schemeClr>
                </a:solidFill>
                <a:latin typeface="Arial" pitchFamily="34" charset="0"/>
                <a:cs typeface="Arial" pitchFamily="34" charset="0"/>
              </a:defRPr>
            </a:lvl1pPr>
          </a:lstStyle>
          <a:p>
            <a:pPr fontAlgn="base">
              <a:spcBef>
                <a:spcPct val="0"/>
              </a:spcBef>
              <a:spcAft>
                <a:spcPct val="0"/>
              </a:spcAft>
              <a:defRPr/>
            </a:pPr>
            <a:endParaRPr lang="en-US">
              <a:solidFill>
                <a:prstClr val="black">
                  <a:tint val="75000"/>
                </a:prstClr>
              </a:solidFill>
            </a:endParaRP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smtClean="0">
                <a:solidFill>
                  <a:schemeClr val="tx1">
                    <a:tint val="75000"/>
                  </a:schemeClr>
                </a:solidFill>
                <a:latin typeface="Arial" pitchFamily="34" charset="0"/>
                <a:cs typeface="Arial" pitchFamily="34" charset="0"/>
              </a:defRPr>
            </a:lvl1pPr>
          </a:lstStyle>
          <a:p>
            <a:pPr fontAlgn="base">
              <a:spcBef>
                <a:spcPct val="0"/>
              </a:spcBef>
              <a:spcAft>
                <a:spcPct val="0"/>
              </a:spcAft>
              <a:defRPr/>
            </a:pPr>
            <a:fld id="{60DB935C-A2BB-404C-A6C5-67E9068028EC}" type="slidenum">
              <a:rPr lang="en-US">
                <a:solidFill>
                  <a:prstClr val="black">
                    <a:tint val="75000"/>
                  </a:prstClr>
                </a:solidFill>
              </a:rPr>
              <a:pPr fontAlgn="base">
                <a:spcBef>
                  <a:spcPct val="0"/>
                </a:spcBef>
                <a:spcAft>
                  <a:spcPct val="0"/>
                </a:spcAft>
                <a:defRPr/>
              </a:pPr>
              <a:t>‹#›</a:t>
            </a:fld>
            <a:endParaRPr lang="en-US">
              <a:solidFill>
                <a:prstClr val="black">
                  <a:tint val="75000"/>
                </a:prstClr>
              </a:solidFill>
            </a:endParaRPr>
          </a:p>
        </p:txBody>
      </p:sp>
    </p:spTree>
    <p:extLst>
      <p:ext uri="{BB962C8B-B14F-4D97-AF65-F5344CB8AC3E}">
        <p14:creationId xmlns:p14="http://schemas.microsoft.com/office/powerpoint/2010/main" val="1676724770"/>
      </p:ext>
    </p:extLst>
  </p:cSld>
  <p:clrMap bg1="lt1" tx1="dk1" bg2="lt2" tx2="dk2" accent1="accent1" accent2="accent2" accent3="accent3" accent4="accent4" accent5="accent5" accent6="accent6" hlink="hlink" folHlink="folHlink"/>
  <p:sldLayoutIdLst>
    <p:sldLayoutId id="2147483760" r:id="rId1"/>
    <p:sldLayoutId id="2147483761" r:id="rId2"/>
    <p:sldLayoutId id="2147483762" r:id="rId3"/>
    <p:sldLayoutId id="2147483763" r:id="rId4"/>
    <p:sldLayoutId id="2147483764" r:id="rId5"/>
    <p:sldLayoutId id="2147483765" r:id="rId6"/>
    <p:sldLayoutId id="2147483766" r:id="rId7"/>
    <p:sldLayoutId id="2147483767" r:id="rId8"/>
    <p:sldLayoutId id="2147483768" r:id="rId9"/>
    <p:sldLayoutId id="2147483769" r:id="rId10"/>
    <p:sldLayoutId id="2147483770" r:id="rId11"/>
    <p:sldLayoutId id="2147483771" r:id="rId12"/>
    <p:sldLayoutId id="2147483772" r:id="rId13"/>
  </p:sldLayoutIdLst>
  <p:hf sldNum="0" hdr="0" ftr="0" dt="0"/>
  <p:txStyles>
    <p:titleStyle>
      <a:lvl1pPr algn="l" rtl="0" fontAlgn="base">
        <a:spcBef>
          <a:spcPct val="0"/>
        </a:spcBef>
        <a:spcAft>
          <a:spcPct val="0"/>
        </a:spcAft>
        <a:defRPr sz="4000" b="1" kern="1200" spc="-150">
          <a:solidFill>
            <a:schemeClr val="tx1"/>
          </a:solidFill>
          <a:latin typeface="Arial" pitchFamily="34" charset="0"/>
          <a:ea typeface="+mj-ea"/>
          <a:cs typeface="Arial" pitchFamily="34" charset="0"/>
        </a:defRPr>
      </a:lvl1pPr>
      <a:lvl2pPr algn="l" rtl="0" fontAlgn="base">
        <a:spcBef>
          <a:spcPct val="0"/>
        </a:spcBef>
        <a:spcAft>
          <a:spcPct val="0"/>
        </a:spcAft>
        <a:defRPr sz="4000" b="1">
          <a:solidFill>
            <a:schemeClr val="tx1"/>
          </a:solidFill>
          <a:latin typeface="Arial" charset="0"/>
          <a:cs typeface="Arial" charset="0"/>
        </a:defRPr>
      </a:lvl2pPr>
      <a:lvl3pPr algn="l" rtl="0" fontAlgn="base">
        <a:spcBef>
          <a:spcPct val="0"/>
        </a:spcBef>
        <a:spcAft>
          <a:spcPct val="0"/>
        </a:spcAft>
        <a:defRPr sz="4000" b="1">
          <a:solidFill>
            <a:schemeClr val="tx1"/>
          </a:solidFill>
          <a:latin typeface="Arial" charset="0"/>
          <a:cs typeface="Arial" charset="0"/>
        </a:defRPr>
      </a:lvl3pPr>
      <a:lvl4pPr algn="l" rtl="0" fontAlgn="base">
        <a:spcBef>
          <a:spcPct val="0"/>
        </a:spcBef>
        <a:spcAft>
          <a:spcPct val="0"/>
        </a:spcAft>
        <a:defRPr sz="4000" b="1">
          <a:solidFill>
            <a:schemeClr val="tx1"/>
          </a:solidFill>
          <a:latin typeface="Arial" charset="0"/>
          <a:cs typeface="Arial" charset="0"/>
        </a:defRPr>
      </a:lvl4pPr>
      <a:lvl5pPr algn="l" rtl="0" fontAlgn="base">
        <a:spcBef>
          <a:spcPct val="0"/>
        </a:spcBef>
        <a:spcAft>
          <a:spcPct val="0"/>
        </a:spcAft>
        <a:defRPr sz="4000" b="1">
          <a:solidFill>
            <a:schemeClr val="tx1"/>
          </a:solidFill>
          <a:latin typeface="Arial" charset="0"/>
          <a:cs typeface="Arial" charset="0"/>
        </a:defRPr>
      </a:lvl5pPr>
      <a:lvl6pPr marL="457200" algn="l" rtl="0" fontAlgn="base">
        <a:spcBef>
          <a:spcPct val="0"/>
        </a:spcBef>
        <a:spcAft>
          <a:spcPct val="0"/>
        </a:spcAft>
        <a:defRPr sz="4000" b="1">
          <a:solidFill>
            <a:schemeClr val="tx1"/>
          </a:solidFill>
          <a:latin typeface="Arial" charset="0"/>
          <a:cs typeface="Arial" charset="0"/>
        </a:defRPr>
      </a:lvl6pPr>
      <a:lvl7pPr marL="914400" algn="l" rtl="0" fontAlgn="base">
        <a:spcBef>
          <a:spcPct val="0"/>
        </a:spcBef>
        <a:spcAft>
          <a:spcPct val="0"/>
        </a:spcAft>
        <a:defRPr sz="4000" b="1">
          <a:solidFill>
            <a:schemeClr val="tx1"/>
          </a:solidFill>
          <a:latin typeface="Arial" charset="0"/>
          <a:cs typeface="Arial" charset="0"/>
        </a:defRPr>
      </a:lvl7pPr>
      <a:lvl8pPr marL="1371600" algn="l" rtl="0" fontAlgn="base">
        <a:spcBef>
          <a:spcPct val="0"/>
        </a:spcBef>
        <a:spcAft>
          <a:spcPct val="0"/>
        </a:spcAft>
        <a:defRPr sz="4000" b="1">
          <a:solidFill>
            <a:schemeClr val="tx1"/>
          </a:solidFill>
          <a:latin typeface="Arial" charset="0"/>
          <a:cs typeface="Arial" charset="0"/>
        </a:defRPr>
      </a:lvl8pPr>
      <a:lvl9pPr marL="1828800" algn="l" rtl="0" fontAlgn="base">
        <a:spcBef>
          <a:spcPct val="0"/>
        </a:spcBef>
        <a:spcAft>
          <a:spcPct val="0"/>
        </a:spcAft>
        <a:defRPr sz="4000" b="1">
          <a:solidFill>
            <a:schemeClr val="tx1"/>
          </a:solidFill>
          <a:latin typeface="Arial" charset="0"/>
          <a:cs typeface="Arial" charset="0"/>
        </a:defRPr>
      </a:lvl9pPr>
    </p:titleStyle>
    <p:bodyStyle>
      <a:lvl1pPr marL="342900" indent="-342900" algn="l" rtl="0" fontAlgn="base">
        <a:spcBef>
          <a:spcPct val="20000"/>
        </a:spcBef>
        <a:spcAft>
          <a:spcPct val="0"/>
        </a:spcAft>
        <a:buFont typeface="Arial" charset="0"/>
        <a:buChar char="•"/>
        <a:defRPr sz="3200" kern="1200">
          <a:solidFill>
            <a:schemeClr val="tx1"/>
          </a:solidFill>
          <a:latin typeface="Arial" pitchFamily="34" charset="0"/>
          <a:ea typeface="+mn-ea"/>
          <a:cs typeface="Arial" pitchFamily="34" charset="0"/>
        </a:defRPr>
      </a:lvl1pPr>
      <a:lvl2pPr marL="742950" indent="-285750" algn="l" rtl="0" fontAlgn="base">
        <a:spcBef>
          <a:spcPct val="20000"/>
        </a:spcBef>
        <a:spcAft>
          <a:spcPct val="0"/>
        </a:spcAft>
        <a:buFont typeface="Arial" charset="0"/>
        <a:buChar char="–"/>
        <a:defRPr sz="2800" kern="1200">
          <a:solidFill>
            <a:schemeClr val="tx1"/>
          </a:solidFill>
          <a:latin typeface="Arial" pitchFamily="34" charset="0"/>
          <a:ea typeface="+mn-ea"/>
          <a:cs typeface="Arial" pitchFamily="34" charset="0"/>
        </a:defRPr>
      </a:lvl2pPr>
      <a:lvl3pPr marL="1143000" indent="-228600" algn="l" rtl="0" fontAlgn="base">
        <a:spcBef>
          <a:spcPct val="20000"/>
        </a:spcBef>
        <a:spcAft>
          <a:spcPct val="0"/>
        </a:spcAft>
        <a:buFont typeface="Arial" charset="0"/>
        <a:buChar char="•"/>
        <a:defRPr sz="2400" kern="1200">
          <a:solidFill>
            <a:schemeClr val="tx1"/>
          </a:solidFill>
          <a:latin typeface="Arial" pitchFamily="34" charset="0"/>
          <a:ea typeface="+mn-ea"/>
          <a:cs typeface="Arial" pitchFamily="34" charset="0"/>
        </a:defRPr>
      </a:lvl3pPr>
      <a:lvl4pPr marL="1600200" indent="-228600" algn="l" rtl="0" fontAlgn="base">
        <a:spcBef>
          <a:spcPct val="20000"/>
        </a:spcBef>
        <a:spcAft>
          <a:spcPct val="0"/>
        </a:spcAft>
        <a:buFont typeface="Arial" charset="0"/>
        <a:buChar char="–"/>
        <a:defRPr sz="2000" kern="1200">
          <a:solidFill>
            <a:schemeClr val="tx1"/>
          </a:solidFill>
          <a:latin typeface="Arial" pitchFamily="34" charset="0"/>
          <a:ea typeface="+mn-ea"/>
          <a:cs typeface="Arial" pitchFamily="34" charset="0"/>
        </a:defRPr>
      </a:lvl4pPr>
      <a:lvl5pPr marL="2057400" indent="-228600" algn="l" rtl="0" fontAlgn="base">
        <a:spcBef>
          <a:spcPct val="20000"/>
        </a:spcBef>
        <a:spcAft>
          <a:spcPct val="0"/>
        </a:spcAft>
        <a:buFont typeface="Arial" charset="0"/>
        <a:buChar char="»"/>
        <a:defRPr sz="20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2051" name="Text Placeholder 2"/>
          <p:cNvSpPr>
            <a:spLocks noGrp="1"/>
          </p:cNvSpPr>
          <p:nvPr>
            <p:ph type="body" idx="1"/>
          </p:nvPr>
        </p:nvSpPr>
        <p:spPr bwMode="auto">
          <a:xfrm>
            <a:off x="609600" y="1600201"/>
            <a:ext cx="109728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smtClean="0">
                <a:solidFill>
                  <a:schemeClr val="tx1">
                    <a:tint val="75000"/>
                  </a:schemeClr>
                </a:solidFill>
                <a:latin typeface="Arial" pitchFamily="34" charset="0"/>
                <a:cs typeface="Arial" pitchFamily="34" charset="0"/>
              </a:defRPr>
            </a:lvl1pPr>
          </a:lstStyle>
          <a:p>
            <a:pPr fontAlgn="base">
              <a:spcBef>
                <a:spcPct val="0"/>
              </a:spcBef>
              <a:spcAft>
                <a:spcPct val="0"/>
              </a:spcAft>
              <a:defRPr/>
            </a:pPr>
            <a:fld id="{DADCFD75-1BA6-4E26-91C1-13C22C32EEB0}" type="datetime1">
              <a:rPr lang="en-US">
                <a:solidFill>
                  <a:prstClr val="black">
                    <a:tint val="75000"/>
                  </a:prstClr>
                </a:solidFill>
              </a:rPr>
              <a:pPr fontAlgn="base">
                <a:spcBef>
                  <a:spcPct val="0"/>
                </a:spcBef>
                <a:spcAft>
                  <a:spcPct val="0"/>
                </a:spcAft>
                <a:defRPr/>
              </a:pPr>
              <a:t>9/9/2023</a:t>
            </a:fld>
            <a:endParaRPr lang="en-US">
              <a:solidFill>
                <a:prstClr val="black">
                  <a:tint val="75000"/>
                </a:prstClr>
              </a:solidFill>
            </a:endParaRPr>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smtClean="0">
                <a:solidFill>
                  <a:schemeClr val="tx1">
                    <a:tint val="75000"/>
                  </a:schemeClr>
                </a:solidFill>
                <a:latin typeface="Arial" pitchFamily="34" charset="0"/>
                <a:cs typeface="Arial" pitchFamily="34" charset="0"/>
              </a:defRPr>
            </a:lvl1pPr>
          </a:lstStyle>
          <a:p>
            <a:pPr fontAlgn="base">
              <a:spcBef>
                <a:spcPct val="0"/>
              </a:spcBef>
              <a:spcAft>
                <a:spcPct val="0"/>
              </a:spcAft>
              <a:defRPr/>
            </a:pPr>
            <a:endParaRPr lang="en-US">
              <a:solidFill>
                <a:prstClr val="black">
                  <a:tint val="75000"/>
                </a:prstClr>
              </a:solidFill>
            </a:endParaRP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smtClean="0">
                <a:solidFill>
                  <a:schemeClr val="tx1">
                    <a:tint val="75000"/>
                  </a:schemeClr>
                </a:solidFill>
                <a:latin typeface="Arial" pitchFamily="34" charset="0"/>
                <a:cs typeface="Arial" pitchFamily="34" charset="0"/>
              </a:defRPr>
            </a:lvl1pPr>
          </a:lstStyle>
          <a:p>
            <a:pPr fontAlgn="base">
              <a:spcBef>
                <a:spcPct val="0"/>
              </a:spcBef>
              <a:spcAft>
                <a:spcPct val="0"/>
              </a:spcAft>
              <a:defRPr/>
            </a:pPr>
            <a:fld id="{60DB935C-A2BB-404C-A6C5-67E9068028EC}" type="slidenum">
              <a:rPr lang="en-US">
                <a:solidFill>
                  <a:prstClr val="black">
                    <a:tint val="75000"/>
                  </a:prstClr>
                </a:solidFill>
              </a:rPr>
              <a:pPr fontAlgn="base">
                <a:spcBef>
                  <a:spcPct val="0"/>
                </a:spcBef>
                <a:spcAft>
                  <a:spcPct val="0"/>
                </a:spcAft>
                <a:defRPr/>
              </a:pPr>
              <a:t>‹#›</a:t>
            </a:fld>
            <a:endParaRPr lang="en-US">
              <a:solidFill>
                <a:prstClr val="black">
                  <a:tint val="75000"/>
                </a:prstClr>
              </a:solidFill>
            </a:endParaRPr>
          </a:p>
        </p:txBody>
      </p:sp>
    </p:spTree>
    <p:extLst>
      <p:ext uri="{BB962C8B-B14F-4D97-AF65-F5344CB8AC3E}">
        <p14:creationId xmlns:p14="http://schemas.microsoft.com/office/powerpoint/2010/main" val="221996587"/>
      </p:ext>
    </p:extLst>
  </p:cSld>
  <p:clrMap bg1="lt1" tx1="dk1" bg2="lt2" tx2="dk2" accent1="accent1" accent2="accent2" accent3="accent3" accent4="accent4" accent5="accent5" accent6="accent6" hlink="hlink" folHlink="folHlink"/>
  <p:sldLayoutIdLst>
    <p:sldLayoutId id="2147483788" r:id="rId1"/>
    <p:sldLayoutId id="2147483789" r:id="rId2"/>
    <p:sldLayoutId id="2147483790" r:id="rId3"/>
    <p:sldLayoutId id="2147483791" r:id="rId4"/>
    <p:sldLayoutId id="2147483792" r:id="rId5"/>
    <p:sldLayoutId id="2147483793" r:id="rId6"/>
    <p:sldLayoutId id="2147483794" r:id="rId7"/>
    <p:sldLayoutId id="2147483795" r:id="rId8"/>
    <p:sldLayoutId id="2147483796" r:id="rId9"/>
    <p:sldLayoutId id="2147483797" r:id="rId10"/>
    <p:sldLayoutId id="2147483798" r:id="rId11"/>
  </p:sldLayoutIdLst>
  <p:hf hdr="0" ftr="0"/>
  <p:txStyles>
    <p:titleStyle>
      <a:lvl1pPr algn="l" rtl="0" fontAlgn="base">
        <a:spcBef>
          <a:spcPct val="0"/>
        </a:spcBef>
        <a:spcAft>
          <a:spcPct val="0"/>
        </a:spcAft>
        <a:defRPr sz="4000" b="1" kern="1200" spc="-150">
          <a:solidFill>
            <a:schemeClr val="tx1"/>
          </a:solidFill>
          <a:latin typeface="Arial" pitchFamily="34" charset="0"/>
          <a:ea typeface="+mj-ea"/>
          <a:cs typeface="Arial" pitchFamily="34" charset="0"/>
        </a:defRPr>
      </a:lvl1pPr>
      <a:lvl2pPr algn="l" rtl="0" fontAlgn="base">
        <a:spcBef>
          <a:spcPct val="0"/>
        </a:spcBef>
        <a:spcAft>
          <a:spcPct val="0"/>
        </a:spcAft>
        <a:defRPr sz="4000" b="1">
          <a:solidFill>
            <a:schemeClr val="tx1"/>
          </a:solidFill>
          <a:latin typeface="Arial" charset="0"/>
          <a:cs typeface="Arial" charset="0"/>
        </a:defRPr>
      </a:lvl2pPr>
      <a:lvl3pPr algn="l" rtl="0" fontAlgn="base">
        <a:spcBef>
          <a:spcPct val="0"/>
        </a:spcBef>
        <a:spcAft>
          <a:spcPct val="0"/>
        </a:spcAft>
        <a:defRPr sz="4000" b="1">
          <a:solidFill>
            <a:schemeClr val="tx1"/>
          </a:solidFill>
          <a:latin typeface="Arial" charset="0"/>
          <a:cs typeface="Arial" charset="0"/>
        </a:defRPr>
      </a:lvl3pPr>
      <a:lvl4pPr algn="l" rtl="0" fontAlgn="base">
        <a:spcBef>
          <a:spcPct val="0"/>
        </a:spcBef>
        <a:spcAft>
          <a:spcPct val="0"/>
        </a:spcAft>
        <a:defRPr sz="4000" b="1">
          <a:solidFill>
            <a:schemeClr val="tx1"/>
          </a:solidFill>
          <a:latin typeface="Arial" charset="0"/>
          <a:cs typeface="Arial" charset="0"/>
        </a:defRPr>
      </a:lvl4pPr>
      <a:lvl5pPr algn="l" rtl="0" fontAlgn="base">
        <a:spcBef>
          <a:spcPct val="0"/>
        </a:spcBef>
        <a:spcAft>
          <a:spcPct val="0"/>
        </a:spcAft>
        <a:defRPr sz="4000" b="1">
          <a:solidFill>
            <a:schemeClr val="tx1"/>
          </a:solidFill>
          <a:latin typeface="Arial" charset="0"/>
          <a:cs typeface="Arial" charset="0"/>
        </a:defRPr>
      </a:lvl5pPr>
      <a:lvl6pPr marL="457200" algn="l" rtl="0" fontAlgn="base">
        <a:spcBef>
          <a:spcPct val="0"/>
        </a:spcBef>
        <a:spcAft>
          <a:spcPct val="0"/>
        </a:spcAft>
        <a:defRPr sz="4000" b="1">
          <a:solidFill>
            <a:schemeClr val="tx1"/>
          </a:solidFill>
          <a:latin typeface="Arial" charset="0"/>
          <a:cs typeface="Arial" charset="0"/>
        </a:defRPr>
      </a:lvl6pPr>
      <a:lvl7pPr marL="914400" algn="l" rtl="0" fontAlgn="base">
        <a:spcBef>
          <a:spcPct val="0"/>
        </a:spcBef>
        <a:spcAft>
          <a:spcPct val="0"/>
        </a:spcAft>
        <a:defRPr sz="4000" b="1">
          <a:solidFill>
            <a:schemeClr val="tx1"/>
          </a:solidFill>
          <a:latin typeface="Arial" charset="0"/>
          <a:cs typeface="Arial" charset="0"/>
        </a:defRPr>
      </a:lvl7pPr>
      <a:lvl8pPr marL="1371600" algn="l" rtl="0" fontAlgn="base">
        <a:spcBef>
          <a:spcPct val="0"/>
        </a:spcBef>
        <a:spcAft>
          <a:spcPct val="0"/>
        </a:spcAft>
        <a:defRPr sz="4000" b="1">
          <a:solidFill>
            <a:schemeClr val="tx1"/>
          </a:solidFill>
          <a:latin typeface="Arial" charset="0"/>
          <a:cs typeface="Arial" charset="0"/>
        </a:defRPr>
      </a:lvl8pPr>
      <a:lvl9pPr marL="1828800" algn="l" rtl="0" fontAlgn="base">
        <a:spcBef>
          <a:spcPct val="0"/>
        </a:spcBef>
        <a:spcAft>
          <a:spcPct val="0"/>
        </a:spcAft>
        <a:defRPr sz="4000" b="1">
          <a:solidFill>
            <a:schemeClr val="tx1"/>
          </a:solidFill>
          <a:latin typeface="Arial" charset="0"/>
          <a:cs typeface="Arial" charset="0"/>
        </a:defRPr>
      </a:lvl9pPr>
    </p:titleStyle>
    <p:bodyStyle>
      <a:lvl1pPr marL="342900" indent="-342900" algn="l" rtl="0" fontAlgn="base">
        <a:spcBef>
          <a:spcPct val="20000"/>
        </a:spcBef>
        <a:spcAft>
          <a:spcPct val="0"/>
        </a:spcAft>
        <a:buFont typeface="Arial" charset="0"/>
        <a:buChar char="•"/>
        <a:defRPr sz="3200" kern="1200">
          <a:solidFill>
            <a:schemeClr val="tx1"/>
          </a:solidFill>
          <a:latin typeface="Arial" pitchFamily="34" charset="0"/>
          <a:ea typeface="+mn-ea"/>
          <a:cs typeface="Arial" pitchFamily="34" charset="0"/>
        </a:defRPr>
      </a:lvl1pPr>
      <a:lvl2pPr marL="742950" indent="-285750" algn="l" rtl="0" fontAlgn="base">
        <a:spcBef>
          <a:spcPct val="20000"/>
        </a:spcBef>
        <a:spcAft>
          <a:spcPct val="0"/>
        </a:spcAft>
        <a:buFont typeface="Arial" charset="0"/>
        <a:buChar char="–"/>
        <a:defRPr sz="2800" kern="1200">
          <a:solidFill>
            <a:schemeClr val="tx1"/>
          </a:solidFill>
          <a:latin typeface="Arial" pitchFamily="34" charset="0"/>
          <a:ea typeface="+mn-ea"/>
          <a:cs typeface="Arial" pitchFamily="34" charset="0"/>
        </a:defRPr>
      </a:lvl2pPr>
      <a:lvl3pPr marL="1143000" indent="-228600" algn="l" rtl="0" fontAlgn="base">
        <a:spcBef>
          <a:spcPct val="20000"/>
        </a:spcBef>
        <a:spcAft>
          <a:spcPct val="0"/>
        </a:spcAft>
        <a:buFont typeface="Arial" charset="0"/>
        <a:buChar char="•"/>
        <a:defRPr sz="2400" kern="1200">
          <a:solidFill>
            <a:schemeClr val="tx1"/>
          </a:solidFill>
          <a:latin typeface="Arial" pitchFamily="34" charset="0"/>
          <a:ea typeface="+mn-ea"/>
          <a:cs typeface="Arial" pitchFamily="34" charset="0"/>
        </a:defRPr>
      </a:lvl3pPr>
      <a:lvl4pPr marL="1600200" indent="-228600" algn="l" rtl="0" fontAlgn="base">
        <a:spcBef>
          <a:spcPct val="20000"/>
        </a:spcBef>
        <a:spcAft>
          <a:spcPct val="0"/>
        </a:spcAft>
        <a:buFont typeface="Arial" charset="0"/>
        <a:buChar char="–"/>
        <a:defRPr sz="2000" kern="1200">
          <a:solidFill>
            <a:schemeClr val="tx1"/>
          </a:solidFill>
          <a:latin typeface="Arial" pitchFamily="34" charset="0"/>
          <a:ea typeface="+mn-ea"/>
          <a:cs typeface="Arial" pitchFamily="34" charset="0"/>
        </a:defRPr>
      </a:lvl4pPr>
      <a:lvl5pPr marL="2057400" indent="-228600" algn="l" rtl="0" fontAlgn="base">
        <a:spcBef>
          <a:spcPct val="20000"/>
        </a:spcBef>
        <a:spcAft>
          <a:spcPct val="0"/>
        </a:spcAft>
        <a:buFont typeface="Arial" charset="0"/>
        <a:buChar char="»"/>
        <a:defRPr sz="20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65.png"/><Relationship Id="rId7" Type="http://schemas.openxmlformats.org/officeDocument/2006/relationships/image" Target="../media/image24.emf"/><Relationship Id="rId1" Type="http://schemas.openxmlformats.org/officeDocument/2006/relationships/slideLayout" Target="../slideLayouts/slideLayout2.xml"/><Relationship Id="rId6" Type="http://schemas.openxmlformats.org/officeDocument/2006/relationships/customXml" Target="../ink/ink1.xml"/><Relationship Id="rId5" Type="http://schemas.openxmlformats.org/officeDocument/2006/relationships/image" Target="../media/image340.png"/><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680.png"/><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Google Shape;39;p1">
            <a:extLst>
              <a:ext uri="{FF2B5EF4-FFF2-40B4-BE49-F238E27FC236}">
                <a16:creationId xmlns:a16="http://schemas.microsoft.com/office/drawing/2014/main" xmlns="" id="{99520C1E-7FDD-487A-8FAD-FD1BBC4D63F1}"/>
              </a:ext>
            </a:extLst>
          </p:cNvPr>
          <p:cNvSpPr>
            <a:spLocks noGrp="1"/>
          </p:cNvSpPr>
          <p:nvPr>
            <p:ph type="ctrTitle"/>
          </p:nvPr>
        </p:nvSpPr>
        <p:spPr>
          <a:xfrm>
            <a:off x="4800601" y="2770188"/>
            <a:ext cx="5649913" cy="1344612"/>
          </a:xfrm>
        </p:spPr>
        <p:txBody>
          <a:bodyPr spcFirstLastPara="1" vert="horz" lIns="68569" tIns="34275" rIns="68569" bIns="34275" rtlCol="0" anchor="ctr">
            <a:normAutofit/>
          </a:bodyPr>
          <a:lstStyle/>
          <a:p>
            <a:pPr algn="ctr">
              <a:spcBef>
                <a:spcPct val="0"/>
              </a:spcBef>
              <a:spcAft>
                <a:spcPct val="0"/>
              </a:spcAft>
              <a:buClr>
                <a:srgbClr val="FFFFFF"/>
              </a:buClr>
            </a:pPr>
            <a:r>
              <a:rPr lang="en-US" altLang="aa-ET" sz="4000" dirty="0" smtClean="0">
                <a:solidFill>
                  <a:srgbClr val="FFFFFF"/>
                </a:solidFill>
                <a:latin typeface="+mn-lt"/>
              </a:rPr>
              <a:t>Applied Machine Learning</a:t>
            </a:r>
            <a:br>
              <a:rPr lang="en-US" altLang="aa-ET" sz="4000" dirty="0" smtClean="0">
                <a:solidFill>
                  <a:srgbClr val="FFFFFF"/>
                </a:solidFill>
                <a:latin typeface="+mn-lt"/>
              </a:rPr>
            </a:br>
            <a:r>
              <a:rPr lang="en-IN" dirty="0"/>
              <a:t>SEZG568/SSZG568</a:t>
            </a:r>
            <a:br>
              <a:rPr lang="en-IN" dirty="0"/>
            </a:br>
            <a:endParaRPr lang="aa-ET" altLang="aa-ET" dirty="0">
              <a:solidFill>
                <a:srgbClr val="FF0000"/>
              </a:solidFill>
              <a:latin typeface="+mn-lt"/>
            </a:endParaRPr>
          </a:p>
        </p:txBody>
      </p:sp>
      <p:sp>
        <p:nvSpPr>
          <p:cNvPr id="53251" name="Google Shape;41;p1">
            <a:extLst>
              <a:ext uri="{FF2B5EF4-FFF2-40B4-BE49-F238E27FC236}">
                <a16:creationId xmlns:a16="http://schemas.microsoft.com/office/drawing/2014/main" xmlns="" id="{FD664EF9-06E7-4466-988D-789744E7B8FB}"/>
              </a:ext>
            </a:extLst>
          </p:cNvPr>
          <p:cNvSpPr>
            <a:spLocks noGrp="1"/>
          </p:cNvSpPr>
          <p:nvPr>
            <p:ph type="body" idx="2"/>
          </p:nvPr>
        </p:nvSpPr>
        <p:spPr>
          <a:xfrm>
            <a:off x="4419600" y="4953000"/>
            <a:ext cx="7391399" cy="914400"/>
          </a:xfrm>
        </p:spPr>
        <p:txBody>
          <a:bodyPr spcFirstLastPara="1" vert="horz" lIns="68569" tIns="34275" rIns="68569" bIns="34275" rtlCol="0">
            <a:normAutofit/>
          </a:bodyPr>
          <a:lstStyle/>
          <a:p>
            <a:pPr marL="0" indent="0" algn="ctr">
              <a:spcBef>
                <a:spcPct val="0"/>
              </a:spcBef>
              <a:spcAft>
                <a:spcPct val="0"/>
              </a:spcAft>
            </a:pPr>
            <a:r>
              <a:rPr lang="en-US" altLang="aa-ET" sz="2400" b="1" dirty="0">
                <a:solidFill>
                  <a:schemeClr val="tx1"/>
                </a:solidFill>
                <a:latin typeface="+mj-lt"/>
              </a:rPr>
              <a:t>Dr Y V K RAVI </a:t>
            </a:r>
            <a:r>
              <a:rPr lang="en-US" altLang="aa-ET" sz="2400" b="1" dirty="0" smtClean="0">
                <a:solidFill>
                  <a:schemeClr val="tx1"/>
                </a:solidFill>
                <a:latin typeface="+mj-lt"/>
              </a:rPr>
              <a:t>KUMAR</a:t>
            </a:r>
          </a:p>
          <a:p>
            <a:pPr marL="0" indent="0" algn="ctr">
              <a:spcBef>
                <a:spcPct val="0"/>
              </a:spcBef>
              <a:spcAft>
                <a:spcPct val="0"/>
              </a:spcAft>
            </a:pPr>
            <a:r>
              <a:rPr lang="en-US" altLang="aa-ET" sz="1400" b="1" dirty="0">
                <a:solidFill>
                  <a:schemeClr val="tx1"/>
                </a:solidFill>
                <a:latin typeface="+mj-lt"/>
              </a:rPr>
              <a:t>y</a:t>
            </a:r>
            <a:r>
              <a:rPr lang="en-US" altLang="aa-ET" sz="1400" b="1" dirty="0" smtClean="0">
                <a:solidFill>
                  <a:schemeClr val="tx1"/>
                </a:solidFill>
                <a:latin typeface="+mj-lt"/>
              </a:rPr>
              <a:t>vk.ravikumar@pilani.bits-pilani.ac.in</a:t>
            </a:r>
            <a:endParaRPr lang="aa-ET" altLang="aa-ET" sz="1400" b="1" dirty="0">
              <a:solidFill>
                <a:schemeClr val="tx1"/>
              </a:solidFill>
              <a:latin typeface="+mj-lt"/>
            </a:endParaRPr>
          </a:p>
        </p:txBody>
      </p:sp>
    </p:spTree>
    <p:extLst>
      <p:ext uri="{BB962C8B-B14F-4D97-AF65-F5344CB8AC3E}">
        <p14:creationId xmlns:p14="http://schemas.microsoft.com/office/powerpoint/2010/main" val="13855263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IN"/>
          </a:p>
        </p:txBody>
      </p:sp>
      <p:pic>
        <p:nvPicPr>
          <p:cNvPr id="4" name="Content Placeholder 3" descr="Chart, scatter chart&#10;&#10;Description automatically generated"/>
          <p:cNvPicPr>
            <a:picLocks noGrp="1" noChangeAspect="1"/>
          </p:cNvPicPr>
          <p:nvPr>
            <p:ph idx="4294967295"/>
          </p:nvPr>
        </p:nvPicPr>
        <p:blipFill>
          <a:blip r:embed="rId2"/>
          <a:stretch>
            <a:fillRect/>
          </a:stretch>
        </p:blipFill>
        <p:spPr>
          <a:xfrm>
            <a:off x="1143000" y="1493838"/>
            <a:ext cx="10287000" cy="4525962"/>
          </a:xfrm>
          <a:prstGeom prst="rect">
            <a:avLst/>
          </a:prstGeom>
          <a:noFill/>
        </p:spPr>
      </p:pic>
    </p:spTree>
    <p:extLst>
      <p:ext uri="{BB962C8B-B14F-4D97-AF65-F5344CB8AC3E}">
        <p14:creationId xmlns:p14="http://schemas.microsoft.com/office/powerpoint/2010/main" val="20302488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5" name="Content Placeholder 4" descr="A close up of a map&#10;&#10;Description automatically generated">
            <a:extLst>
              <a:ext uri="{FF2B5EF4-FFF2-40B4-BE49-F238E27FC236}">
                <a16:creationId xmlns="" xmlns:a16="http://schemas.microsoft.com/office/drawing/2014/main" id="{5C90ADC9-8E37-4149-A306-C9187ACA74B9}"/>
              </a:ext>
            </a:extLst>
          </p:cNvPr>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838200" y="1219200"/>
            <a:ext cx="10363200" cy="4621212"/>
          </a:xfrm>
          <a:noFill/>
        </p:spPr>
      </p:pic>
    </p:spTree>
    <p:extLst>
      <p:ext uri="{BB962C8B-B14F-4D97-AF65-F5344CB8AC3E}">
        <p14:creationId xmlns:p14="http://schemas.microsoft.com/office/powerpoint/2010/main" val="26663250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5" name="Content Placeholder 4">
            <a:extLst>
              <a:ext uri="{FF2B5EF4-FFF2-40B4-BE49-F238E27FC236}">
                <a16:creationId xmlns="" xmlns:a16="http://schemas.microsoft.com/office/drawing/2014/main" id="{26572299-67D1-4638-BBDD-A467E998D596}"/>
              </a:ext>
            </a:extLst>
          </p:cNvPr>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1828800" y="1676400"/>
            <a:ext cx="8229600" cy="4648200"/>
          </a:xfrm>
        </p:spPr>
      </p:pic>
    </p:spTree>
    <p:extLst>
      <p:ext uri="{BB962C8B-B14F-4D97-AF65-F5344CB8AC3E}">
        <p14:creationId xmlns:p14="http://schemas.microsoft.com/office/powerpoint/2010/main" val="19034506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
            </a:r>
            <a:br>
              <a:rPr lang="en-US" dirty="0" smtClean="0"/>
            </a:br>
            <a:r>
              <a:rPr lang="en-US" dirty="0" smtClean="0"/>
              <a:t>Types </a:t>
            </a:r>
            <a:r>
              <a:rPr lang="en-US" dirty="0"/>
              <a:t>of SVM</a:t>
            </a:r>
            <a:br>
              <a:rPr lang="en-US" dirty="0"/>
            </a:br>
            <a:endParaRPr lang="en-IN" dirty="0"/>
          </a:p>
        </p:txBody>
      </p:sp>
      <p:sp>
        <p:nvSpPr>
          <p:cNvPr id="6" name="Content Placeholder 5">
            <a:extLst>
              <a:ext uri="{FF2B5EF4-FFF2-40B4-BE49-F238E27FC236}">
                <a16:creationId xmlns="" xmlns:a16="http://schemas.microsoft.com/office/drawing/2014/main" id="{5C243995-351B-4F59-A9B4-269AC9ECF4CC}"/>
              </a:ext>
            </a:extLst>
          </p:cNvPr>
          <p:cNvSpPr>
            <a:spLocks noGrp="1"/>
          </p:cNvSpPr>
          <p:nvPr>
            <p:ph type="body" sz="quarter" idx="13"/>
          </p:nvPr>
        </p:nvSpPr>
        <p:spPr>
          <a:xfrm>
            <a:off x="857738" y="1295400"/>
            <a:ext cx="10724661" cy="4571999"/>
          </a:xfrm>
        </p:spPr>
        <p:txBody>
          <a:bodyPr>
            <a:normAutofit fontScale="92500"/>
          </a:bodyPr>
          <a:lstStyle/>
          <a:p>
            <a:endParaRPr lang="en-US" b="1" dirty="0"/>
          </a:p>
          <a:p>
            <a:pPr>
              <a:lnSpc>
                <a:spcPct val="150000"/>
              </a:lnSpc>
              <a:spcBef>
                <a:spcPts val="0"/>
              </a:spcBef>
            </a:pPr>
            <a:r>
              <a:rPr lang="en-US" sz="2400" b="1" dirty="0"/>
              <a:t>SVM can be of two types:</a:t>
            </a:r>
            <a:endParaRPr lang="en-US" sz="2400" dirty="0"/>
          </a:p>
          <a:p>
            <a:pPr algn="just">
              <a:lnSpc>
                <a:spcPct val="150000"/>
              </a:lnSpc>
              <a:spcBef>
                <a:spcPts val="0"/>
              </a:spcBef>
              <a:buFont typeface="Wingdings" panose="05000000000000000000" pitchFamily="2" charset="2"/>
              <a:buChar char="Ø"/>
            </a:pPr>
            <a:r>
              <a:rPr lang="en-US" sz="2400" b="1" dirty="0">
                <a:latin typeface="+mn-lt"/>
              </a:rPr>
              <a:t>Linear SVM:</a:t>
            </a:r>
            <a:r>
              <a:rPr lang="en-US" sz="2400" dirty="0">
                <a:latin typeface="+mn-lt"/>
              </a:rPr>
              <a:t> Linear SVM is used for linearly separable data, which means if a dataset can be classified into two classes by using a single straight line, then such data is termed as linearly separable data, and classifier is used called as Linear SVM classifier</a:t>
            </a:r>
            <a:r>
              <a:rPr lang="en-US" sz="2400" dirty="0" smtClean="0">
                <a:latin typeface="+mn-lt"/>
              </a:rPr>
              <a:t>.</a:t>
            </a:r>
          </a:p>
          <a:p>
            <a:pPr algn="just">
              <a:lnSpc>
                <a:spcPct val="150000"/>
              </a:lnSpc>
              <a:spcBef>
                <a:spcPts val="0"/>
              </a:spcBef>
              <a:buFont typeface="Wingdings" panose="05000000000000000000" pitchFamily="2" charset="2"/>
              <a:buChar char="Ø"/>
            </a:pPr>
            <a:endParaRPr lang="en-US" sz="2400" dirty="0">
              <a:latin typeface="+mn-lt"/>
            </a:endParaRPr>
          </a:p>
          <a:p>
            <a:pPr algn="just">
              <a:lnSpc>
                <a:spcPct val="150000"/>
              </a:lnSpc>
              <a:spcBef>
                <a:spcPts val="0"/>
              </a:spcBef>
              <a:buFont typeface="Wingdings" panose="05000000000000000000" pitchFamily="2" charset="2"/>
              <a:buChar char="Ø"/>
            </a:pPr>
            <a:r>
              <a:rPr lang="en-US" sz="2400" b="1" dirty="0">
                <a:latin typeface="+mn-lt"/>
              </a:rPr>
              <a:t>Non-linear SVM:</a:t>
            </a:r>
            <a:r>
              <a:rPr lang="en-US" sz="2400" dirty="0">
                <a:latin typeface="+mn-lt"/>
              </a:rPr>
              <a:t> Non-Linear SVM is used for non-linearly separated data, which means if a dataset cannot be classified by using a straight line, then such data is termed as non-linear data and classifier used is called as Non-linear SVM classifier</a:t>
            </a:r>
            <a:r>
              <a:rPr lang="en-US" sz="2400" dirty="0"/>
              <a:t>. </a:t>
            </a:r>
          </a:p>
          <a:p>
            <a:pPr>
              <a:lnSpc>
                <a:spcPct val="150000"/>
              </a:lnSpc>
              <a:spcBef>
                <a:spcPts val="0"/>
              </a:spcBef>
            </a:pPr>
            <a:endParaRPr lang="aa-ET" sz="2400" dirty="0"/>
          </a:p>
        </p:txBody>
      </p:sp>
    </p:spTree>
    <p:extLst>
      <p:ext uri="{BB962C8B-B14F-4D97-AF65-F5344CB8AC3E}">
        <p14:creationId xmlns:p14="http://schemas.microsoft.com/office/powerpoint/2010/main" val="18802830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Support Vector Machines</a:t>
            </a:r>
          </a:p>
        </p:txBody>
      </p:sp>
      <p:pic>
        <p:nvPicPr>
          <p:cNvPr id="4" name="Content Placeholder 3"/>
          <p:cNvPicPr>
            <a:picLocks noGrp="1" noChangeAspect="1"/>
          </p:cNvPicPr>
          <p:nvPr>
            <p:ph idx="4294967295"/>
          </p:nvPr>
        </p:nvPicPr>
        <p:blipFill>
          <a:blip r:embed="rId2"/>
          <a:stretch>
            <a:fillRect/>
          </a:stretch>
        </p:blipFill>
        <p:spPr>
          <a:xfrm>
            <a:off x="1447800" y="1600200"/>
            <a:ext cx="9829799" cy="4525963"/>
          </a:xfrm>
          <a:prstGeom prst="rect">
            <a:avLst/>
          </a:prstGeom>
        </p:spPr>
      </p:pic>
    </p:spTree>
    <p:extLst>
      <p:ext uri="{BB962C8B-B14F-4D97-AF65-F5344CB8AC3E}">
        <p14:creationId xmlns:p14="http://schemas.microsoft.com/office/powerpoint/2010/main" val="37120424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altLang="zh-CN" b="1" dirty="0"/>
              <a:t>Linear SVM Mathematically</a:t>
            </a:r>
            <a:endParaRPr lang="en-US" dirty="0"/>
          </a:p>
        </p:txBody>
      </p:sp>
      <p:pic>
        <p:nvPicPr>
          <p:cNvPr id="3" name="Picture 2"/>
          <p:cNvPicPr>
            <a:picLocks noChangeAspect="1"/>
          </p:cNvPicPr>
          <p:nvPr/>
        </p:nvPicPr>
        <p:blipFill rotWithShape="1">
          <a:blip r:embed="rId2"/>
          <a:srcRect b="39986"/>
          <a:stretch/>
        </p:blipFill>
        <p:spPr>
          <a:xfrm>
            <a:off x="1600200" y="1318378"/>
            <a:ext cx="7239000" cy="2100761"/>
          </a:xfrm>
          <a:prstGeom prst="rect">
            <a:avLst/>
          </a:prstGeom>
        </p:spPr>
      </p:pic>
      <mc:AlternateContent xmlns:mc="http://schemas.openxmlformats.org/markup-compatibility/2006" xmlns:a14="http://schemas.microsoft.com/office/drawing/2010/main">
        <mc:Choice Requires="a14">
          <p:sp>
            <p:nvSpPr>
              <p:cNvPr id="6" name="Rectangle 5"/>
              <p:cNvSpPr/>
              <p:nvPr/>
            </p:nvSpPr>
            <p:spPr>
              <a:xfrm>
                <a:off x="7049874" y="2869751"/>
                <a:ext cx="3578653" cy="3861698"/>
              </a:xfrm>
              <a:prstGeom prst="rect">
                <a:avLst/>
              </a:prstGeom>
            </p:spPr>
            <p:txBody>
              <a:bodyPr wrap="square">
                <a:spAutoFit/>
              </a:bodyPr>
              <a:lstStyle/>
              <a:p>
                <a:pPr>
                  <a:spcBef>
                    <a:spcPct val="0"/>
                  </a:spcBef>
                </a:pPr>
                <a:r>
                  <a:rPr lang="en-US" altLang="zh-CN" b="1" dirty="0">
                    <a:solidFill>
                      <a:prstClr val="black"/>
                    </a:solidFill>
                    <a:latin typeface="Tahoma" charset="0"/>
                  </a:rPr>
                  <a:t>w . x</a:t>
                </a:r>
                <a:r>
                  <a:rPr lang="en-US" altLang="zh-CN" b="1" baseline="30000" dirty="0">
                    <a:solidFill>
                      <a:prstClr val="black"/>
                    </a:solidFill>
                    <a:latin typeface="Tahoma" charset="0"/>
                  </a:rPr>
                  <a:t>+</a:t>
                </a:r>
                <a:r>
                  <a:rPr lang="en-US" altLang="zh-CN" b="1" dirty="0">
                    <a:solidFill>
                      <a:prstClr val="black"/>
                    </a:solidFill>
                    <a:latin typeface="Tahoma" charset="0"/>
                  </a:rPr>
                  <a:t> + b = +1 </a:t>
                </a:r>
              </a:p>
              <a:p>
                <a:pPr>
                  <a:spcBef>
                    <a:spcPct val="0"/>
                  </a:spcBef>
                </a:pPr>
                <a:r>
                  <a:rPr lang="en-US" altLang="zh-CN" b="1" dirty="0">
                    <a:solidFill>
                      <a:prstClr val="black"/>
                    </a:solidFill>
                    <a:latin typeface="Tahoma" charset="0"/>
                  </a:rPr>
                  <a:t>w . x</a:t>
                </a:r>
                <a:r>
                  <a:rPr lang="en-US" altLang="zh-CN" b="1" baseline="30000" dirty="0">
                    <a:solidFill>
                      <a:prstClr val="black"/>
                    </a:solidFill>
                    <a:latin typeface="Tahoma" charset="0"/>
                  </a:rPr>
                  <a:t>-</a:t>
                </a:r>
                <a:r>
                  <a:rPr lang="en-US" altLang="zh-CN" b="1" dirty="0">
                    <a:solidFill>
                      <a:prstClr val="black"/>
                    </a:solidFill>
                    <a:latin typeface="Tahoma" charset="0"/>
                  </a:rPr>
                  <a:t> + b = -1 </a:t>
                </a:r>
              </a:p>
              <a:p>
                <a:pPr>
                  <a:spcBef>
                    <a:spcPct val="0"/>
                  </a:spcBef>
                </a:pPr>
                <a:endParaRPr lang="en-US" altLang="zh-CN" b="1" i="1" dirty="0">
                  <a:solidFill>
                    <a:prstClr val="black"/>
                  </a:solidFill>
                  <a:latin typeface="Tahoma" charset="0"/>
                </a:endParaRPr>
              </a:p>
              <a:p>
                <a:pPr>
                  <a:spcBef>
                    <a:spcPct val="0"/>
                  </a:spcBef>
                </a:pPr>
                <a:r>
                  <a:rPr lang="en-US" altLang="zh-CN" b="1" dirty="0">
                    <a:solidFill>
                      <a:prstClr val="black"/>
                    </a:solidFill>
                    <a:latin typeface="Tahoma" charset="0"/>
                  </a:rPr>
                  <a:t>Margin width</a:t>
                </a:r>
              </a:p>
              <a:p>
                <a:pPr>
                  <a:spcBef>
                    <a:spcPct val="0"/>
                  </a:spcBef>
                </a:pPr>
                <a:r>
                  <a:rPr lang="en-US" altLang="zh-CN" b="1" dirty="0">
                    <a:solidFill>
                      <a:prstClr val="black"/>
                    </a:solidFill>
                    <a:latin typeface="Tahoma" charset="0"/>
                  </a:rPr>
                  <a:t>=</a:t>
                </a:r>
                <a:r>
                  <a:rPr lang="en-US" altLang="zh-CN" b="1" i="1" dirty="0">
                    <a:solidFill>
                      <a:prstClr val="black"/>
                    </a:solidFill>
                    <a:latin typeface="Tahoma" charset="0"/>
                  </a:rPr>
                  <a:t> x</a:t>
                </a:r>
                <a:r>
                  <a:rPr lang="en-US" altLang="zh-CN" b="1" i="1" baseline="30000" dirty="0">
                    <a:solidFill>
                      <a:prstClr val="black"/>
                    </a:solidFill>
                    <a:latin typeface="Tahoma" charset="0"/>
                  </a:rPr>
                  <a:t>+</a:t>
                </a:r>
                <a:r>
                  <a:rPr lang="en-US" altLang="zh-CN" b="1" i="1" dirty="0">
                    <a:solidFill>
                      <a:prstClr val="black"/>
                    </a:solidFill>
                    <a:latin typeface="Tahoma" charset="0"/>
                  </a:rPr>
                  <a:t>  - x </a:t>
                </a:r>
                <a:r>
                  <a:rPr lang="en-US" altLang="zh-CN" b="1" i="1" baseline="30000" dirty="0">
                    <a:solidFill>
                      <a:prstClr val="black"/>
                    </a:solidFill>
                    <a:latin typeface="Tahoma" charset="0"/>
                  </a:rPr>
                  <a:t>-  </a:t>
                </a:r>
                <a:r>
                  <a:rPr lang="en-US" altLang="zh-CN" b="1" i="1" dirty="0">
                    <a:solidFill>
                      <a:prstClr val="black"/>
                    </a:solidFill>
                    <a:latin typeface="Tahoma" charset="0"/>
                  </a:rPr>
                  <a:t> . </a:t>
                </a:r>
                <a14:m>
                  <m:oMath xmlns:m="http://schemas.openxmlformats.org/officeDocument/2006/math">
                    <m:f>
                      <m:fPr>
                        <m:ctrlPr>
                          <a:rPr lang="en-US" altLang="zh-CN" b="1" i="1">
                            <a:solidFill>
                              <a:prstClr val="black"/>
                            </a:solidFill>
                            <a:latin typeface="Cambria Math" panose="02040503050406030204" pitchFamily="18" charset="0"/>
                          </a:rPr>
                        </m:ctrlPr>
                      </m:fPr>
                      <m:num>
                        <m:r>
                          <a:rPr lang="en-US" altLang="zh-CN" b="1" i="1">
                            <a:solidFill>
                              <a:prstClr val="black"/>
                            </a:solidFill>
                            <a:latin typeface="Cambria Math" panose="02040503050406030204" pitchFamily="18" charset="0"/>
                          </a:rPr>
                          <m:t>𝒘</m:t>
                        </m:r>
                      </m:num>
                      <m:den>
                        <m:r>
                          <a:rPr lang="en-US" altLang="zh-CN" b="1" i="1">
                            <a:solidFill>
                              <a:prstClr val="black"/>
                            </a:solidFill>
                            <a:latin typeface="Cambria Math" panose="02040503050406030204" pitchFamily="18" charset="0"/>
                          </a:rPr>
                          <m:t>|</m:t>
                        </m:r>
                        <m:d>
                          <m:dPr>
                            <m:begChr m:val="|"/>
                            <m:endChr m:val="|"/>
                            <m:ctrlPr>
                              <a:rPr lang="en-US" altLang="zh-CN" b="1" i="1">
                                <a:solidFill>
                                  <a:prstClr val="black"/>
                                </a:solidFill>
                                <a:latin typeface="Cambria Math" panose="02040503050406030204" pitchFamily="18" charset="0"/>
                              </a:rPr>
                            </m:ctrlPr>
                          </m:dPr>
                          <m:e>
                            <m:r>
                              <a:rPr lang="en-US" altLang="zh-CN" b="1" i="1">
                                <a:solidFill>
                                  <a:prstClr val="black"/>
                                </a:solidFill>
                                <a:latin typeface="Cambria Math" panose="02040503050406030204" pitchFamily="18" charset="0"/>
                              </a:rPr>
                              <m:t>𝒘</m:t>
                            </m:r>
                          </m:e>
                        </m:d>
                        <m:r>
                          <a:rPr lang="en-US" altLang="zh-CN" b="1" i="1">
                            <a:solidFill>
                              <a:prstClr val="black"/>
                            </a:solidFill>
                            <a:latin typeface="Cambria Math" panose="02040503050406030204" pitchFamily="18" charset="0"/>
                          </a:rPr>
                          <m:t>|</m:t>
                        </m:r>
                      </m:den>
                    </m:f>
                  </m:oMath>
                </a14:m>
                <a:endParaRPr lang="en-US" altLang="zh-CN" b="1" i="1" dirty="0">
                  <a:solidFill>
                    <a:prstClr val="black"/>
                  </a:solidFill>
                  <a:latin typeface="Tahoma" charset="0"/>
                </a:endParaRPr>
              </a:p>
              <a:p>
                <a:pPr>
                  <a:spcBef>
                    <a:spcPct val="0"/>
                  </a:spcBef>
                </a:pPr>
                <a:endParaRPr lang="en-US" altLang="zh-CN" b="1" i="1" dirty="0">
                  <a:solidFill>
                    <a:prstClr val="black"/>
                  </a:solidFill>
                  <a:latin typeface="Tahoma" charset="0"/>
                </a:endParaRPr>
              </a:p>
              <a:p>
                <a:pPr>
                  <a:spcBef>
                    <a:spcPct val="0"/>
                  </a:spcBef>
                </a:pPr>
                <a:r>
                  <a:rPr lang="en-US" altLang="zh-CN" b="1" dirty="0">
                    <a:solidFill>
                      <a:prstClr val="black"/>
                    </a:solidFill>
                    <a:latin typeface="Tahoma" charset="0"/>
                  </a:rPr>
                  <a:t>=</a:t>
                </a:r>
                <a:r>
                  <a:rPr lang="en-US" altLang="zh-CN" b="1" i="1" dirty="0">
                    <a:solidFill>
                      <a:prstClr val="black"/>
                    </a:solidFill>
                    <a:latin typeface="Tahoma" charset="0"/>
                  </a:rPr>
                  <a:t> </a:t>
                </a:r>
                <a14:m>
                  <m:oMath xmlns:m="http://schemas.openxmlformats.org/officeDocument/2006/math">
                    <m:f>
                      <m:fPr>
                        <m:ctrlPr>
                          <a:rPr lang="en-US" altLang="zh-CN" b="1" i="1">
                            <a:solidFill>
                              <a:prstClr val="black"/>
                            </a:solidFill>
                            <a:latin typeface="Cambria Math" panose="02040503050406030204" pitchFamily="18" charset="0"/>
                          </a:rPr>
                        </m:ctrlPr>
                      </m:fPr>
                      <m:num>
                        <m:r>
                          <m:rPr>
                            <m:nor/>
                          </m:rPr>
                          <a:rPr lang="en-US" altLang="zh-CN" b="1" i="1" dirty="0">
                            <a:solidFill>
                              <a:prstClr val="black"/>
                            </a:solidFill>
                            <a:latin typeface="Tahoma" charset="0"/>
                          </a:rPr>
                          <m:t>w</m:t>
                        </m:r>
                        <m:r>
                          <m:rPr>
                            <m:nor/>
                          </m:rPr>
                          <a:rPr lang="en-US" altLang="zh-CN" b="1" i="1" dirty="0">
                            <a:solidFill>
                              <a:prstClr val="black"/>
                            </a:solidFill>
                            <a:latin typeface="Tahoma" charset="0"/>
                          </a:rPr>
                          <m:t> . </m:t>
                        </m:r>
                        <m:r>
                          <m:rPr>
                            <m:nor/>
                          </m:rPr>
                          <a:rPr lang="en-US" altLang="zh-CN" b="1" i="1" dirty="0">
                            <a:solidFill>
                              <a:prstClr val="black"/>
                            </a:solidFill>
                            <a:latin typeface="Tahoma" charset="0"/>
                          </a:rPr>
                          <m:t>x</m:t>
                        </m:r>
                        <m:r>
                          <m:rPr>
                            <m:nor/>
                          </m:rPr>
                          <a:rPr lang="en-US" altLang="zh-CN" b="1" i="1" baseline="30000" dirty="0">
                            <a:solidFill>
                              <a:prstClr val="black"/>
                            </a:solidFill>
                            <a:latin typeface="Tahoma" charset="0"/>
                          </a:rPr>
                          <m:t>+</m:t>
                        </m:r>
                        <m:r>
                          <m:rPr>
                            <m:nor/>
                          </m:rPr>
                          <a:rPr lang="en-US" altLang="zh-CN" b="1" i="1" dirty="0">
                            <a:solidFill>
                              <a:prstClr val="black"/>
                            </a:solidFill>
                            <a:latin typeface="Tahoma" charset="0"/>
                          </a:rPr>
                          <m:t> − </m:t>
                        </m:r>
                        <m:r>
                          <m:rPr>
                            <m:nor/>
                          </m:rPr>
                          <a:rPr lang="en-US" altLang="zh-CN" b="1" i="1" dirty="0">
                            <a:solidFill>
                              <a:prstClr val="black"/>
                            </a:solidFill>
                            <a:latin typeface="Tahoma" charset="0"/>
                          </a:rPr>
                          <m:t>w</m:t>
                        </m:r>
                        <m:r>
                          <m:rPr>
                            <m:nor/>
                          </m:rPr>
                          <a:rPr lang="en-US" altLang="zh-CN" b="1" i="1" dirty="0">
                            <a:solidFill>
                              <a:prstClr val="black"/>
                            </a:solidFill>
                            <a:latin typeface="Tahoma" charset="0"/>
                          </a:rPr>
                          <m:t> . </m:t>
                        </m:r>
                        <m:r>
                          <m:rPr>
                            <m:nor/>
                          </m:rPr>
                          <a:rPr lang="en-US" altLang="zh-CN" b="1" i="1" dirty="0">
                            <a:solidFill>
                              <a:prstClr val="black"/>
                            </a:solidFill>
                            <a:latin typeface="Tahoma" charset="0"/>
                          </a:rPr>
                          <m:t>x</m:t>
                        </m:r>
                        <m:r>
                          <m:rPr>
                            <m:nor/>
                          </m:rPr>
                          <a:rPr lang="en-US" altLang="zh-CN" b="1" i="1" baseline="30000" dirty="0">
                            <a:solidFill>
                              <a:prstClr val="black"/>
                            </a:solidFill>
                            <a:latin typeface="Tahoma" charset="0"/>
                          </a:rPr>
                          <m:t>−</m:t>
                        </m:r>
                        <m:r>
                          <m:rPr>
                            <m:nor/>
                          </m:rPr>
                          <a:rPr lang="en-US" altLang="zh-CN" b="1" i="1" dirty="0">
                            <a:solidFill>
                              <a:prstClr val="black"/>
                            </a:solidFill>
                            <a:latin typeface="Tahoma" charset="0"/>
                          </a:rPr>
                          <m:t>  </m:t>
                        </m:r>
                      </m:num>
                      <m:den>
                        <m:r>
                          <a:rPr lang="en-US" altLang="zh-CN" b="1" i="1">
                            <a:solidFill>
                              <a:prstClr val="black"/>
                            </a:solidFill>
                            <a:latin typeface="Cambria Math" panose="02040503050406030204" pitchFamily="18" charset="0"/>
                          </a:rPr>
                          <m:t>||</m:t>
                        </m:r>
                        <m:r>
                          <a:rPr lang="en-US" altLang="zh-CN" b="1" i="1">
                            <a:solidFill>
                              <a:prstClr val="black"/>
                            </a:solidFill>
                            <a:latin typeface="Cambria Math" panose="02040503050406030204" pitchFamily="18" charset="0"/>
                          </a:rPr>
                          <m:t>𝒘</m:t>
                        </m:r>
                        <m:r>
                          <a:rPr lang="en-US" altLang="zh-CN" b="1" i="1">
                            <a:solidFill>
                              <a:prstClr val="black"/>
                            </a:solidFill>
                            <a:latin typeface="Cambria Math" panose="02040503050406030204" pitchFamily="18" charset="0"/>
                          </a:rPr>
                          <m:t>||</m:t>
                        </m:r>
                      </m:den>
                    </m:f>
                  </m:oMath>
                </a14:m>
                <a:endParaRPr lang="en-US" altLang="zh-CN" b="1" i="1" dirty="0">
                  <a:solidFill>
                    <a:prstClr val="black"/>
                  </a:solidFill>
                  <a:latin typeface="Tahoma" charset="0"/>
                </a:endParaRPr>
              </a:p>
              <a:p>
                <a:pPr>
                  <a:spcBef>
                    <a:spcPct val="0"/>
                  </a:spcBef>
                </a:pPr>
                <a:endParaRPr lang="en-US" altLang="zh-CN" b="1" i="1" dirty="0">
                  <a:solidFill>
                    <a:prstClr val="black"/>
                  </a:solidFill>
                  <a:latin typeface="Tahoma" charset="0"/>
                </a:endParaRPr>
              </a:p>
              <a:p>
                <a:pPr>
                  <a:spcBef>
                    <a:spcPct val="0"/>
                  </a:spcBef>
                </a:pPr>
                <a:r>
                  <a:rPr lang="en-US" altLang="zh-CN" b="1" dirty="0">
                    <a:solidFill>
                      <a:prstClr val="black"/>
                    </a:solidFill>
                    <a:latin typeface="Tahoma" charset="0"/>
                  </a:rPr>
                  <a:t>= (1-b) – (-1-b) / </a:t>
                </a:r>
                <a14:m>
                  <m:oMath xmlns:m="http://schemas.openxmlformats.org/officeDocument/2006/math">
                    <m:r>
                      <a:rPr lang="en-US" altLang="zh-CN" b="1" i="1">
                        <a:solidFill>
                          <a:prstClr val="black"/>
                        </a:solidFill>
                        <a:latin typeface="Cambria Math" panose="02040503050406030204" pitchFamily="18" charset="0"/>
                      </a:rPr>
                      <m:t>||</m:t>
                    </m:r>
                    <m:r>
                      <a:rPr lang="en-US" altLang="zh-CN" b="1" i="1">
                        <a:solidFill>
                          <a:prstClr val="black"/>
                        </a:solidFill>
                        <a:latin typeface="Cambria Math" panose="02040503050406030204" pitchFamily="18" charset="0"/>
                      </a:rPr>
                      <m:t>𝒘</m:t>
                    </m:r>
                    <m:r>
                      <a:rPr lang="en-US" altLang="zh-CN" b="1" i="1">
                        <a:solidFill>
                          <a:prstClr val="black"/>
                        </a:solidFill>
                        <a:latin typeface="Cambria Math" panose="02040503050406030204" pitchFamily="18" charset="0"/>
                      </a:rPr>
                      <m:t>||</m:t>
                    </m:r>
                  </m:oMath>
                </a14:m>
                <a:endParaRPr lang="en-US" altLang="zh-CN" b="1" dirty="0">
                  <a:solidFill>
                    <a:prstClr val="black"/>
                  </a:solidFill>
                  <a:latin typeface="Tahoma" charset="0"/>
                </a:endParaRPr>
              </a:p>
              <a:p>
                <a:pPr>
                  <a:spcBef>
                    <a:spcPct val="0"/>
                  </a:spcBef>
                </a:pPr>
                <a:endParaRPr lang="en-US" altLang="zh-CN" b="1" dirty="0">
                  <a:solidFill>
                    <a:prstClr val="black"/>
                  </a:solidFill>
                  <a:latin typeface="Tahoma" charset="0"/>
                </a:endParaRPr>
              </a:p>
              <a:p>
                <a:pPr>
                  <a:spcBef>
                    <a:spcPct val="0"/>
                  </a:spcBef>
                </a:pPr>
                <a:r>
                  <a:rPr lang="en-US" altLang="zh-CN" b="1" dirty="0">
                    <a:solidFill>
                      <a:prstClr val="black"/>
                    </a:solidFill>
                    <a:latin typeface="Tahoma" charset="0"/>
                  </a:rPr>
                  <a:t>= </a:t>
                </a:r>
                <a14:m>
                  <m:oMath xmlns:m="http://schemas.openxmlformats.org/officeDocument/2006/math">
                    <m:f>
                      <m:fPr>
                        <m:ctrlPr>
                          <a:rPr lang="en-US" altLang="zh-CN" b="1" i="1">
                            <a:solidFill>
                              <a:prstClr val="black"/>
                            </a:solidFill>
                            <a:latin typeface="Cambria Math" panose="02040503050406030204" pitchFamily="18" charset="0"/>
                          </a:rPr>
                        </m:ctrlPr>
                      </m:fPr>
                      <m:num>
                        <m:r>
                          <a:rPr lang="en-US" altLang="zh-CN" b="1" i="1">
                            <a:solidFill>
                              <a:prstClr val="black"/>
                            </a:solidFill>
                            <a:latin typeface="Cambria Math" panose="02040503050406030204" pitchFamily="18" charset="0"/>
                          </a:rPr>
                          <m:t>𝟐</m:t>
                        </m:r>
                      </m:num>
                      <m:den>
                        <m:r>
                          <a:rPr lang="en-US" altLang="zh-CN" b="1" i="1">
                            <a:solidFill>
                              <a:prstClr val="black"/>
                            </a:solidFill>
                            <a:latin typeface="Cambria Math" panose="02040503050406030204" pitchFamily="18" charset="0"/>
                          </a:rPr>
                          <m:t>|</m:t>
                        </m:r>
                        <m:d>
                          <m:dPr>
                            <m:begChr m:val="|"/>
                            <m:endChr m:val="|"/>
                            <m:ctrlPr>
                              <a:rPr lang="en-US" altLang="zh-CN" b="1" i="1">
                                <a:solidFill>
                                  <a:prstClr val="black"/>
                                </a:solidFill>
                                <a:latin typeface="Cambria Math" panose="02040503050406030204" pitchFamily="18" charset="0"/>
                              </a:rPr>
                            </m:ctrlPr>
                          </m:dPr>
                          <m:e>
                            <m:r>
                              <a:rPr lang="en-US" altLang="zh-CN" b="1" i="1">
                                <a:solidFill>
                                  <a:prstClr val="black"/>
                                </a:solidFill>
                                <a:latin typeface="Cambria Math" panose="02040503050406030204" pitchFamily="18" charset="0"/>
                              </a:rPr>
                              <m:t>𝒘</m:t>
                            </m:r>
                          </m:e>
                        </m:d>
                        <m:r>
                          <a:rPr lang="en-US" altLang="zh-CN" b="1" i="1">
                            <a:solidFill>
                              <a:prstClr val="black"/>
                            </a:solidFill>
                            <a:latin typeface="Cambria Math" panose="02040503050406030204" pitchFamily="18" charset="0"/>
                          </a:rPr>
                          <m:t>|</m:t>
                        </m:r>
                      </m:den>
                    </m:f>
                  </m:oMath>
                </a14:m>
                <a:endParaRPr lang="en-US" altLang="zh-CN" b="1" dirty="0">
                  <a:solidFill>
                    <a:prstClr val="black"/>
                  </a:solidFill>
                  <a:latin typeface="Tahoma" charset="0"/>
                </a:endParaRPr>
              </a:p>
              <a:p>
                <a:pPr>
                  <a:spcBef>
                    <a:spcPct val="0"/>
                  </a:spcBef>
                </a:pPr>
                <a:r>
                  <a:rPr lang="en-US" altLang="zh-CN" b="1" i="1" dirty="0">
                    <a:solidFill>
                      <a:prstClr val="black"/>
                    </a:solidFill>
                    <a:latin typeface="Tahoma" charset="0"/>
                  </a:rPr>
                  <a:t> </a:t>
                </a:r>
              </a:p>
            </p:txBody>
          </p:sp>
        </mc:Choice>
        <mc:Fallback xmlns="">
          <p:sp>
            <p:nvSpPr>
              <p:cNvPr id="6" name="Rectangle 5"/>
              <p:cNvSpPr>
                <a:spLocks noRot="1" noChangeAspect="1" noMove="1" noResize="1" noEditPoints="1" noAdjustHandles="1" noChangeArrowheads="1" noChangeShapeType="1" noTextEdit="1"/>
              </p:cNvSpPr>
              <p:nvPr/>
            </p:nvSpPr>
            <p:spPr>
              <a:xfrm>
                <a:off x="5525873" y="2869751"/>
                <a:ext cx="3578653" cy="3861698"/>
              </a:xfrm>
              <a:prstGeom prst="rect">
                <a:avLst/>
              </a:prstGeom>
              <a:blipFill rotWithShape="0">
                <a:blip r:embed="rId3"/>
                <a:stretch>
                  <a:fillRect l="-1361" t="-948"/>
                </a:stretch>
              </a:blipFill>
            </p:spPr>
            <p:txBody>
              <a:bodyPr/>
              <a:lstStyle/>
              <a:p>
                <a:r>
                  <a:rPr lang="en-US">
                    <a:noFill/>
                  </a:rPr>
                  <a:t> </a:t>
                </a:r>
              </a:p>
            </p:txBody>
          </p:sp>
        </mc:Fallback>
      </mc:AlternateContent>
    </p:spTree>
    <p:extLst>
      <p:ext uri="{BB962C8B-B14F-4D97-AF65-F5344CB8AC3E}">
        <p14:creationId xmlns:p14="http://schemas.microsoft.com/office/powerpoint/2010/main" val="14133956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Text Box 7"/>
              <p:cNvSpPr txBox="1">
                <a:spLocks noChangeArrowheads="1"/>
              </p:cNvSpPr>
              <p:nvPr/>
            </p:nvSpPr>
            <p:spPr bwMode="auto">
              <a:xfrm>
                <a:off x="2819400" y="2667000"/>
                <a:ext cx="5638800" cy="624082"/>
              </a:xfrm>
              <a:prstGeom prst="rect">
                <a:avLst/>
              </a:prstGeom>
              <a:noFill/>
              <a:ln w="25400" algn="ctr">
                <a:solidFill>
                  <a:srgbClr val="008000"/>
                </a:solidFill>
                <a:miter lim="800000"/>
                <a:headEnd/>
                <a:tailEnd/>
              </a:ln>
              <a:effectLst/>
              <a:extLst>
                <a:ext uri="{909E8E84-426E-40DD-AFC4-6F175D3DCCD1}">
                  <a14:hiddenFill>
                    <a:solidFill>
                      <a:schemeClr val="tx1"/>
                    </a:solidFill>
                  </a14:hiddenFill>
                </a:ext>
                <a:ext uri="{AF507438-7753-43E0-B8FC-AC1667EBCBE1}">
                  <a14:hiddenEffects>
                    <a:effectLst>
                      <a:outerShdw dist="35921" dir="2700000" algn="ctr" rotWithShape="0">
                        <a:schemeClr val="bg2"/>
                      </a:outerShdw>
                    </a:effectLst>
                  </a14:hiddenEffects>
                </a:ext>
              </a:extLst>
            </p:spPr>
            <p:txBody>
              <a:bodyPr wrap="square">
                <a:spAutoFit/>
              </a:bodyPr>
              <a:lstStyle/>
              <a:p>
                <a:pPr fontAlgn="base">
                  <a:spcBef>
                    <a:spcPct val="0"/>
                  </a:spcBef>
                  <a:spcAft>
                    <a:spcPct val="0"/>
                  </a:spcAft>
                </a:pPr>
                <a:r>
                  <a:rPr lang="en-US" altLang="zh-CN" sz="2400" dirty="0">
                    <a:solidFill>
                      <a:prstClr val="black"/>
                    </a:solidFill>
                    <a:latin typeface="Times New Roman" panose="02020603050405020304" pitchFamily="18" charset="0"/>
                  </a:rPr>
                  <a:t>L(w, b,</a:t>
                </a:r>
                <a:r>
                  <a:rPr lang="el-GR" altLang="en-US" sz="2400" i="1" dirty="0">
                    <a:solidFill>
                      <a:prstClr val="black"/>
                    </a:solidFill>
                    <a:latin typeface="Times New Roman" panose="02020603050405020304" pitchFamily="18" charset="0"/>
                    <a:cs typeface="Times New Roman" panose="02020603050405020304" pitchFamily="18" charset="0"/>
                  </a:rPr>
                  <a:t> α</a:t>
                </a:r>
                <a:r>
                  <a:rPr lang="en-US" altLang="zh-CN" sz="2400" i="1" baseline="-25000" dirty="0">
                    <a:solidFill>
                      <a:prstClr val="black"/>
                    </a:solidFill>
                    <a:latin typeface="Times New Roman" panose="02020603050405020304" pitchFamily="18" charset="0"/>
                    <a:cs typeface="Times New Roman" panose="02020603050405020304" pitchFamily="18" charset="0"/>
                  </a:rPr>
                  <a:t>i</a:t>
                </a:r>
                <a:r>
                  <a:rPr lang="en-US" altLang="zh-CN" sz="2400" dirty="0">
                    <a:solidFill>
                      <a:prstClr val="black"/>
                    </a:solidFill>
                    <a:latin typeface="Times New Roman" panose="02020603050405020304" pitchFamily="18" charset="0"/>
                  </a:rPr>
                  <a:t>)=</a:t>
                </a:r>
                <a:r>
                  <a:rPr lang="en-US" altLang="zh-CN" sz="2400" b="1" dirty="0">
                    <a:solidFill>
                      <a:prstClr val="black"/>
                    </a:solidFill>
                    <a:latin typeface="Times New Roman" panose="02020603050405020304" pitchFamily="18" charset="0"/>
                  </a:rPr>
                  <a:t> </a:t>
                </a:r>
                <a14:m>
                  <m:oMath xmlns:m="http://schemas.openxmlformats.org/officeDocument/2006/math">
                    <m:f>
                      <m:fPr>
                        <m:ctrlPr>
                          <a:rPr lang="en-US" altLang="zh-CN" sz="2400" b="1" i="1">
                            <a:solidFill>
                              <a:prstClr val="black"/>
                            </a:solidFill>
                            <a:latin typeface="Cambria Math" panose="02040503050406030204" pitchFamily="18" charset="0"/>
                          </a:rPr>
                        </m:ctrlPr>
                      </m:fPr>
                      <m:num>
                        <m:r>
                          <a:rPr lang="en-US" altLang="zh-CN" sz="2400" b="1" i="1">
                            <a:solidFill>
                              <a:prstClr val="black"/>
                            </a:solidFill>
                            <a:latin typeface="Cambria Math" panose="02040503050406030204" pitchFamily="18" charset="0"/>
                          </a:rPr>
                          <m:t>𝟏</m:t>
                        </m:r>
                      </m:num>
                      <m:den>
                        <m:r>
                          <a:rPr lang="en-US" altLang="zh-CN" sz="2400" b="1" i="1">
                            <a:solidFill>
                              <a:prstClr val="black"/>
                            </a:solidFill>
                            <a:latin typeface="Cambria Math" panose="02040503050406030204" pitchFamily="18" charset="0"/>
                          </a:rPr>
                          <m:t>𝟐</m:t>
                        </m:r>
                      </m:den>
                    </m:f>
                  </m:oMath>
                </a14:m>
                <a:r>
                  <a:rPr lang="en-US" altLang="zh-CN" sz="2400" b="1" dirty="0">
                    <a:solidFill>
                      <a:prstClr val="black"/>
                    </a:solidFill>
                    <a:latin typeface="Times New Roman" panose="02020603050405020304" pitchFamily="18" charset="0"/>
                  </a:rPr>
                  <a:t>||w||</a:t>
                </a:r>
                <a:r>
                  <a:rPr lang="en-US" altLang="zh-CN" sz="2400" b="1" baseline="30000" dirty="0">
                    <a:solidFill>
                      <a:prstClr val="black"/>
                    </a:solidFill>
                    <a:latin typeface="Times New Roman" panose="02020603050405020304" pitchFamily="18" charset="0"/>
                  </a:rPr>
                  <a:t>2</a:t>
                </a:r>
                <a:r>
                  <a:rPr lang="en-US" altLang="zh-CN" sz="2400" dirty="0">
                    <a:solidFill>
                      <a:prstClr val="black"/>
                    </a:solidFill>
                    <a:latin typeface="Times New Roman" panose="02020603050405020304" pitchFamily="18" charset="0"/>
                  </a:rPr>
                  <a:t> - </a:t>
                </a:r>
                <a:r>
                  <a:rPr lang="el-GR" altLang="en-US" sz="2400" dirty="0">
                    <a:solidFill>
                      <a:prstClr val="black"/>
                    </a:solidFill>
                    <a:latin typeface="Times New Roman" panose="02020603050405020304" pitchFamily="18" charset="0"/>
                    <a:cs typeface="Times New Roman" panose="02020603050405020304" pitchFamily="18" charset="0"/>
                  </a:rPr>
                  <a:t>Σ</a:t>
                </a:r>
                <a:r>
                  <a:rPr lang="en-US" altLang="zh-CN" sz="2400" i="1" dirty="0">
                    <a:solidFill>
                      <a:prstClr val="black"/>
                    </a:solidFill>
                    <a:latin typeface="Times New Roman" panose="02020603050405020304" pitchFamily="18" charset="0"/>
                  </a:rPr>
                  <a:t> </a:t>
                </a:r>
                <a:r>
                  <a:rPr lang="el-GR" altLang="en-US" sz="2400" i="1" dirty="0">
                    <a:solidFill>
                      <a:prstClr val="black"/>
                    </a:solidFill>
                    <a:latin typeface="Times New Roman" panose="02020603050405020304" pitchFamily="18" charset="0"/>
                    <a:cs typeface="Times New Roman" panose="02020603050405020304" pitchFamily="18" charset="0"/>
                  </a:rPr>
                  <a:t>α</a:t>
                </a:r>
                <a:r>
                  <a:rPr lang="en-US" altLang="zh-CN" sz="2400" i="1" baseline="-25000" dirty="0" err="1">
                    <a:solidFill>
                      <a:prstClr val="black"/>
                    </a:solidFill>
                    <a:latin typeface="Times New Roman" panose="02020603050405020304" pitchFamily="18" charset="0"/>
                    <a:cs typeface="Times New Roman" panose="02020603050405020304" pitchFamily="18" charset="0"/>
                  </a:rPr>
                  <a:t>i</a:t>
                </a:r>
                <a:r>
                  <a:rPr lang="en-US" altLang="zh-CN" sz="2400" i="1" baseline="-25000" dirty="0">
                    <a:solidFill>
                      <a:prstClr val="black"/>
                    </a:solidFill>
                    <a:latin typeface="Times New Roman" panose="02020603050405020304" pitchFamily="18" charset="0"/>
                    <a:cs typeface="Times New Roman" panose="02020603050405020304" pitchFamily="18" charset="0"/>
                  </a:rPr>
                  <a:t> </a:t>
                </a:r>
                <a:r>
                  <a:rPr lang="en-US" altLang="zh-CN" sz="2400" dirty="0">
                    <a:solidFill>
                      <a:prstClr val="black"/>
                    </a:solidFill>
                    <a:latin typeface="Times New Roman" panose="02020603050405020304" pitchFamily="18" charset="0"/>
                  </a:rPr>
                  <a:t>[</a:t>
                </a:r>
                <a:r>
                  <a:rPr lang="en-US" altLang="zh-CN" sz="2400" i="1" err="1">
                    <a:solidFill>
                      <a:prstClr val="black"/>
                    </a:solidFill>
                    <a:latin typeface="Times New Roman" panose="02020603050405020304" pitchFamily="18" charset="0"/>
                  </a:rPr>
                  <a:t>y</a:t>
                </a:r>
                <a:r>
                  <a:rPr lang="en-US" altLang="zh-CN" sz="2400" i="1" baseline="-25000" err="1">
                    <a:solidFill>
                      <a:prstClr val="black"/>
                    </a:solidFill>
                    <a:latin typeface="Times New Roman" panose="02020603050405020304" pitchFamily="18" charset="0"/>
                  </a:rPr>
                  <a:t>i</a:t>
                </a:r>
                <a:r>
                  <a:rPr lang="en-US" altLang="zh-CN" sz="2400">
                    <a:solidFill>
                      <a:prstClr val="black"/>
                    </a:solidFill>
                    <a:latin typeface="Times New Roman" panose="02020603050405020304" pitchFamily="18" charset="0"/>
                  </a:rPr>
                  <a:t> (</a:t>
                </a:r>
                <a:r>
                  <a:rPr lang="en-US" altLang="zh-CN" sz="2400" b="1">
                    <a:solidFill>
                      <a:prstClr val="black"/>
                    </a:solidFill>
                    <a:latin typeface="Times New Roman" panose="02020603050405020304" pitchFamily="18" charset="0"/>
                  </a:rPr>
                  <a:t>w</a:t>
                </a:r>
                <a:r>
                  <a:rPr lang="en-US" altLang="zh-CN" sz="2400" b="1" baseline="30000">
                    <a:solidFill>
                      <a:prstClr val="black"/>
                    </a:solidFill>
                    <a:latin typeface="Times New Roman" panose="02020603050405020304" pitchFamily="18" charset="0"/>
                  </a:rPr>
                  <a:t>T</a:t>
                </a:r>
                <a:r>
                  <a:rPr lang="en-US" altLang="zh-CN" sz="2400" b="1">
                    <a:solidFill>
                      <a:prstClr val="black"/>
                    </a:solidFill>
                    <a:latin typeface="Times New Roman" panose="02020603050405020304" pitchFamily="18" charset="0"/>
                  </a:rPr>
                  <a:t>x</a:t>
                </a:r>
                <a:r>
                  <a:rPr lang="en-US" altLang="zh-CN" sz="2400" b="1" baseline="-25000">
                    <a:solidFill>
                      <a:prstClr val="black"/>
                    </a:solidFill>
                    <a:latin typeface="Times New Roman" panose="02020603050405020304" pitchFamily="18" charset="0"/>
                  </a:rPr>
                  <a:t>i</a:t>
                </a:r>
                <a:r>
                  <a:rPr lang="en-US" altLang="zh-CN" sz="2400" b="1">
                    <a:solidFill>
                      <a:prstClr val="black"/>
                    </a:solidFill>
                    <a:latin typeface="Times New Roman" panose="02020603050405020304" pitchFamily="18" charset="0"/>
                  </a:rPr>
                  <a:t> </a:t>
                </a:r>
                <a:r>
                  <a:rPr lang="en-US" altLang="zh-CN" sz="2400" dirty="0">
                    <a:solidFill>
                      <a:prstClr val="black"/>
                    </a:solidFill>
                    <a:latin typeface="Times New Roman" panose="02020603050405020304" pitchFamily="18" charset="0"/>
                  </a:rPr>
                  <a:t>+ </a:t>
                </a:r>
                <a:r>
                  <a:rPr lang="en-US" altLang="zh-CN" sz="2400" i="1" dirty="0">
                    <a:solidFill>
                      <a:prstClr val="black"/>
                    </a:solidFill>
                    <a:latin typeface="Times New Roman" panose="02020603050405020304" pitchFamily="18" charset="0"/>
                  </a:rPr>
                  <a:t>b</a:t>
                </a:r>
                <a:r>
                  <a:rPr lang="en-US" altLang="zh-CN" sz="2400" dirty="0">
                    <a:solidFill>
                      <a:prstClr val="black"/>
                    </a:solidFill>
                    <a:latin typeface="Times New Roman" panose="02020603050405020304" pitchFamily="18" charset="0"/>
                  </a:rPr>
                  <a:t>) -1]</a:t>
                </a:r>
                <a:endParaRPr lang="en-US" altLang="zh-CN" sz="2400" i="1" dirty="0">
                  <a:solidFill>
                    <a:prstClr val="black"/>
                  </a:solidFill>
                  <a:latin typeface="Times New Roman" panose="02020603050405020304" pitchFamily="18" charset="0"/>
                  <a:cs typeface="Times New Roman" panose="02020603050405020304" pitchFamily="18" charset="0"/>
                </a:endParaRPr>
              </a:p>
            </p:txBody>
          </p:sp>
        </mc:Choice>
        <mc:Fallback xmlns="">
          <p:sp>
            <p:nvSpPr>
              <p:cNvPr id="6" name="Text Box 7"/>
              <p:cNvSpPr txBox="1">
                <a:spLocks noRot="1" noChangeAspect="1" noMove="1" noResize="1" noEditPoints="1" noAdjustHandles="1" noChangeArrowheads="1" noChangeShapeType="1" noTextEdit="1"/>
              </p:cNvSpPr>
              <p:nvPr/>
            </p:nvSpPr>
            <p:spPr bwMode="auto">
              <a:xfrm>
                <a:off x="1295400" y="2667000"/>
                <a:ext cx="5638800" cy="624082"/>
              </a:xfrm>
              <a:prstGeom prst="rect">
                <a:avLst/>
              </a:prstGeom>
              <a:blipFill rotWithShape="0">
                <a:blip r:embed="rId3"/>
                <a:stretch>
                  <a:fillRect l="-1507" b="-5660"/>
                </a:stretch>
              </a:blipFill>
              <a:ln w="25400" algn="ctr">
                <a:solidFill>
                  <a:srgbClr val="008000"/>
                </a:solidFill>
                <a:miter lim="800000"/>
                <a:headEnd/>
                <a:tailEnd/>
              </a:ln>
              <a:effectLst/>
              <a:extLst>
                <a:ext uri="{909E8E84-426E-40DD-AFC4-6F175D3DCCD1}">
                  <a14:hiddenFill xmlns:a14="http://schemas.microsoft.com/office/drawing/2010/main">
                    <a:solidFill>
                      <a:schemeClr val="tx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pic>
        <p:nvPicPr>
          <p:cNvPr id="2" name="Picture 1"/>
          <p:cNvPicPr>
            <a:picLocks noChangeAspect="1"/>
          </p:cNvPicPr>
          <p:nvPr/>
        </p:nvPicPr>
        <p:blipFill rotWithShape="1">
          <a:blip r:embed="rId4"/>
          <a:srcRect b="46385"/>
          <a:stretch/>
        </p:blipFill>
        <p:spPr>
          <a:xfrm>
            <a:off x="1714500" y="1447801"/>
            <a:ext cx="8267700" cy="2895600"/>
          </a:xfrm>
          <a:prstGeom prst="rect">
            <a:avLst/>
          </a:prstGeom>
        </p:spPr>
      </p:pic>
      <p:sp>
        <p:nvSpPr>
          <p:cNvPr id="7" name="Rectangle 4"/>
          <p:cNvSpPr>
            <a:spLocks noChangeArrowheads="1"/>
          </p:cNvSpPr>
          <p:nvPr/>
        </p:nvSpPr>
        <p:spPr bwMode="auto">
          <a:xfrm>
            <a:off x="1519518" y="324971"/>
            <a:ext cx="8382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a:defRPr sz="4200">
                <a:solidFill>
                  <a:schemeClr val="tx2"/>
                </a:solidFill>
                <a:latin typeface="Garamond" panose="02020404030301010803" pitchFamily="18" charset="0"/>
                <a:ea typeface="宋体" panose="02010600030101010101" pitchFamily="2" charset="-122"/>
              </a:defRPr>
            </a:lvl1pPr>
            <a:lvl2pPr algn="l">
              <a:defRPr sz="4200">
                <a:solidFill>
                  <a:schemeClr val="tx2"/>
                </a:solidFill>
                <a:latin typeface="Garamond" panose="02020404030301010803" pitchFamily="18" charset="0"/>
                <a:ea typeface="宋体" panose="02010600030101010101" pitchFamily="2" charset="-122"/>
              </a:defRPr>
            </a:lvl2pPr>
            <a:lvl3pPr algn="l">
              <a:defRPr sz="4200">
                <a:solidFill>
                  <a:schemeClr val="tx2"/>
                </a:solidFill>
                <a:latin typeface="Garamond" panose="02020404030301010803" pitchFamily="18" charset="0"/>
                <a:ea typeface="宋体" panose="02010600030101010101" pitchFamily="2" charset="-122"/>
              </a:defRPr>
            </a:lvl3pPr>
            <a:lvl4pPr algn="l">
              <a:defRPr sz="4200">
                <a:solidFill>
                  <a:schemeClr val="tx2"/>
                </a:solidFill>
                <a:latin typeface="Garamond" panose="02020404030301010803" pitchFamily="18" charset="0"/>
                <a:ea typeface="宋体" panose="02010600030101010101" pitchFamily="2" charset="-122"/>
              </a:defRPr>
            </a:lvl4pPr>
            <a:lvl5pPr algn="l">
              <a:defRPr sz="4200">
                <a:solidFill>
                  <a:schemeClr val="tx2"/>
                </a:solidFill>
                <a:latin typeface="Garamond" panose="02020404030301010803" pitchFamily="18" charset="0"/>
                <a:ea typeface="宋体" panose="02010600030101010101" pitchFamily="2" charset="-122"/>
              </a:defRPr>
            </a:lvl5pPr>
            <a:lvl6pPr marL="457200" fontAlgn="base">
              <a:spcBef>
                <a:spcPct val="0"/>
              </a:spcBef>
              <a:spcAft>
                <a:spcPct val="0"/>
              </a:spcAft>
              <a:defRPr sz="4200">
                <a:solidFill>
                  <a:schemeClr val="tx2"/>
                </a:solidFill>
                <a:latin typeface="Garamond" panose="02020404030301010803" pitchFamily="18" charset="0"/>
                <a:ea typeface="宋体" panose="02010600030101010101" pitchFamily="2" charset="-122"/>
              </a:defRPr>
            </a:lvl6pPr>
            <a:lvl7pPr marL="914400" fontAlgn="base">
              <a:spcBef>
                <a:spcPct val="0"/>
              </a:spcBef>
              <a:spcAft>
                <a:spcPct val="0"/>
              </a:spcAft>
              <a:defRPr sz="4200">
                <a:solidFill>
                  <a:schemeClr val="tx2"/>
                </a:solidFill>
                <a:latin typeface="Garamond" panose="02020404030301010803" pitchFamily="18" charset="0"/>
                <a:ea typeface="宋体" panose="02010600030101010101" pitchFamily="2" charset="-122"/>
              </a:defRPr>
            </a:lvl7pPr>
            <a:lvl8pPr marL="1371600" fontAlgn="base">
              <a:spcBef>
                <a:spcPct val="0"/>
              </a:spcBef>
              <a:spcAft>
                <a:spcPct val="0"/>
              </a:spcAft>
              <a:defRPr sz="4200">
                <a:solidFill>
                  <a:schemeClr val="tx2"/>
                </a:solidFill>
                <a:latin typeface="Garamond" panose="02020404030301010803" pitchFamily="18" charset="0"/>
                <a:ea typeface="宋体" panose="02010600030101010101" pitchFamily="2" charset="-122"/>
              </a:defRPr>
            </a:lvl8pPr>
            <a:lvl9pPr marL="1828800" fontAlgn="base">
              <a:spcBef>
                <a:spcPct val="0"/>
              </a:spcBef>
              <a:spcAft>
                <a:spcPct val="0"/>
              </a:spcAft>
              <a:defRPr sz="4200">
                <a:solidFill>
                  <a:schemeClr val="tx2"/>
                </a:solidFill>
                <a:latin typeface="Garamond" panose="02020404030301010803" pitchFamily="18" charset="0"/>
                <a:ea typeface="宋体" panose="02010600030101010101" pitchFamily="2" charset="-122"/>
              </a:defRPr>
            </a:lvl9pPr>
          </a:lstStyle>
          <a:p>
            <a:pPr fontAlgn="base">
              <a:spcBef>
                <a:spcPct val="0"/>
              </a:spcBef>
              <a:spcAft>
                <a:spcPct val="0"/>
              </a:spcAft>
            </a:pPr>
            <a:endParaRPr lang="en-US" altLang="zh-CN" sz="3600" b="1" dirty="0">
              <a:solidFill>
                <a:prstClr val="black"/>
              </a:solidFill>
              <a:latin typeface="Calibri"/>
            </a:endParaRPr>
          </a:p>
        </p:txBody>
      </p:sp>
      <mc:AlternateContent xmlns:mc="http://schemas.openxmlformats.org/markup-compatibility/2006" xmlns:a14="http://schemas.microsoft.com/office/drawing/2010/main">
        <mc:Choice Requires="a14">
          <p:sp>
            <p:nvSpPr>
              <p:cNvPr id="8" name="Text Box 6"/>
              <p:cNvSpPr txBox="1">
                <a:spLocks noChangeArrowheads="1"/>
              </p:cNvSpPr>
              <p:nvPr/>
            </p:nvSpPr>
            <p:spPr bwMode="auto">
              <a:xfrm>
                <a:off x="1714500" y="4460902"/>
                <a:ext cx="6185648" cy="1574405"/>
              </a:xfrm>
              <a:prstGeom prst="rect">
                <a:avLst/>
              </a:prstGeom>
              <a:noFill/>
              <a:ln w="25400" algn="ctr">
                <a:solidFill>
                  <a:srgbClr val="008000"/>
                </a:solidFill>
                <a:miter lim="800000"/>
                <a:headEnd/>
                <a:tailEnd/>
              </a:ln>
              <a:effectLst/>
              <a:extLst>
                <a:ext uri="{909E8E84-426E-40DD-AFC4-6F175D3DCCD1}">
                  <a14:hiddenFill>
                    <a:solidFill>
                      <a:schemeClr val="tx1"/>
                    </a:solidFill>
                  </a14:hiddenFill>
                </a:ext>
                <a:ext uri="{AF507438-7753-43E0-B8FC-AC1667EBCBE1}">
                  <a14:hiddenEffects>
                    <a:effectLst>
                      <a:outerShdw dist="35921" dir="2700000" algn="ctr" rotWithShape="0">
                        <a:schemeClr val="bg2"/>
                      </a:outerShdw>
                    </a:effectLst>
                  </a14:hiddenEffects>
                </a:ext>
              </a:extLst>
            </p:spPr>
            <p:txBody>
              <a:bodyPr wrap="square">
                <a:spAutoFit/>
              </a:bodyPr>
              <a:lstStyle/>
              <a:p>
                <a:pPr fontAlgn="base">
                  <a:spcBef>
                    <a:spcPct val="0"/>
                  </a:spcBef>
                  <a:spcAft>
                    <a:spcPct val="0"/>
                  </a:spcAft>
                </a:pPr>
                <a:r>
                  <a:rPr lang="en-US" altLang="zh-CN" sz="2800" dirty="0">
                    <a:solidFill>
                      <a:prstClr val="black"/>
                    </a:solidFill>
                    <a:latin typeface="Times New Roman" panose="02020603050405020304" pitchFamily="18" charset="0"/>
                  </a:rPr>
                  <a:t>Find </a:t>
                </a:r>
                <a:r>
                  <a:rPr lang="en-US" altLang="zh-CN" sz="2800" b="1" dirty="0">
                    <a:solidFill>
                      <a:prstClr val="black"/>
                    </a:solidFill>
                    <a:latin typeface="Times New Roman" panose="02020603050405020304" pitchFamily="18" charset="0"/>
                  </a:rPr>
                  <a:t>w</a:t>
                </a:r>
                <a:r>
                  <a:rPr lang="en-US" altLang="zh-CN" sz="2800" dirty="0">
                    <a:solidFill>
                      <a:prstClr val="black"/>
                    </a:solidFill>
                    <a:latin typeface="Times New Roman" panose="02020603050405020304" pitchFamily="18" charset="0"/>
                  </a:rPr>
                  <a:t> and b such that</a:t>
                </a:r>
              </a:p>
              <a:p>
                <a:pPr fontAlgn="base">
                  <a:spcBef>
                    <a:spcPct val="0"/>
                  </a:spcBef>
                  <a:spcAft>
                    <a:spcPct val="0"/>
                  </a:spcAft>
                </a:pPr>
                <a:r>
                  <a:rPr lang="el-GR" altLang="en-US" sz="2800" b="1" dirty="0">
                    <a:solidFill>
                      <a:prstClr val="black"/>
                    </a:solidFill>
                    <a:latin typeface="Times New Roman" panose="02020603050405020304" pitchFamily="18" charset="0"/>
                    <a:cs typeface="Times New Roman" panose="02020603050405020304" pitchFamily="18" charset="0"/>
                  </a:rPr>
                  <a:t>Φ</a:t>
                </a:r>
                <a:r>
                  <a:rPr lang="en-US" altLang="zh-CN" sz="2800" dirty="0">
                    <a:solidFill>
                      <a:prstClr val="black"/>
                    </a:solidFill>
                    <a:latin typeface="Times New Roman" panose="02020603050405020304" pitchFamily="18" charset="0"/>
                    <a:cs typeface="Times New Roman" panose="02020603050405020304" pitchFamily="18" charset="0"/>
                  </a:rPr>
                  <a:t>(</a:t>
                </a:r>
                <a:r>
                  <a:rPr lang="en-US" altLang="zh-CN" sz="2800" b="1" dirty="0">
                    <a:solidFill>
                      <a:prstClr val="black"/>
                    </a:solidFill>
                    <a:latin typeface="Times New Roman" panose="02020603050405020304" pitchFamily="18" charset="0"/>
                    <a:cs typeface="Times New Roman" panose="02020603050405020304" pitchFamily="18" charset="0"/>
                  </a:rPr>
                  <a:t>w</a:t>
                </a:r>
                <a:r>
                  <a:rPr lang="en-US" altLang="zh-CN" sz="2800" dirty="0">
                    <a:solidFill>
                      <a:prstClr val="black"/>
                    </a:solidFill>
                    <a:latin typeface="Times New Roman" panose="02020603050405020304" pitchFamily="18" charset="0"/>
                    <a:cs typeface="Times New Roman" panose="02020603050405020304" pitchFamily="18" charset="0"/>
                  </a:rPr>
                  <a:t>)</a:t>
                </a:r>
                <a:r>
                  <a:rPr lang="en-US" altLang="zh-CN" sz="2800" b="1" dirty="0">
                    <a:solidFill>
                      <a:prstClr val="black"/>
                    </a:solidFill>
                    <a:latin typeface="Times New Roman" panose="02020603050405020304" pitchFamily="18" charset="0"/>
                    <a:cs typeface="Times New Roman" panose="02020603050405020304" pitchFamily="18" charset="0"/>
                  </a:rPr>
                  <a:t> </a:t>
                </a:r>
                <a14:m>
                  <m:oMath xmlns:m="http://schemas.openxmlformats.org/officeDocument/2006/math">
                    <m:r>
                      <a:rPr lang="en-US" altLang="zh-CN" sz="2800" b="1">
                        <a:solidFill>
                          <a:prstClr val="black"/>
                        </a:solidFill>
                        <a:latin typeface="Cambria Math" panose="02040503050406030204" pitchFamily="18" charset="0"/>
                      </a:rPr>
                      <m:t>= </m:t>
                    </m:r>
                    <m:f>
                      <m:fPr>
                        <m:ctrlPr>
                          <a:rPr lang="en-US" altLang="zh-CN" sz="2800" b="1" i="1">
                            <a:solidFill>
                              <a:prstClr val="black"/>
                            </a:solidFill>
                            <a:latin typeface="Cambria Math" panose="02040503050406030204" pitchFamily="18" charset="0"/>
                          </a:rPr>
                        </m:ctrlPr>
                      </m:fPr>
                      <m:num>
                        <m:r>
                          <a:rPr lang="en-US" altLang="zh-CN" sz="2800" b="1" i="1">
                            <a:solidFill>
                              <a:prstClr val="black"/>
                            </a:solidFill>
                            <a:latin typeface="Cambria Math" panose="02040503050406030204" pitchFamily="18" charset="0"/>
                          </a:rPr>
                          <m:t>𝟏</m:t>
                        </m:r>
                      </m:num>
                      <m:den>
                        <m:r>
                          <a:rPr lang="en-US" altLang="zh-CN" sz="2800" b="1" i="1">
                            <a:solidFill>
                              <a:prstClr val="black"/>
                            </a:solidFill>
                            <a:latin typeface="Cambria Math" panose="02040503050406030204" pitchFamily="18" charset="0"/>
                          </a:rPr>
                          <m:t>𝟐</m:t>
                        </m:r>
                      </m:den>
                    </m:f>
                  </m:oMath>
                </a14:m>
                <a:r>
                  <a:rPr lang="en-US" altLang="zh-CN" sz="2800" b="1" dirty="0">
                    <a:solidFill>
                      <a:prstClr val="black"/>
                    </a:solidFill>
                    <a:latin typeface="Times New Roman" panose="02020603050405020304" pitchFamily="18" charset="0"/>
                  </a:rPr>
                  <a:t>||w||</a:t>
                </a:r>
                <a:r>
                  <a:rPr lang="en-US" altLang="zh-CN" sz="2800" b="1" baseline="30000" dirty="0">
                    <a:solidFill>
                      <a:prstClr val="black"/>
                    </a:solidFill>
                    <a:latin typeface="Times New Roman" panose="02020603050405020304" pitchFamily="18" charset="0"/>
                  </a:rPr>
                  <a:t>2</a:t>
                </a:r>
                <a:r>
                  <a:rPr lang="en-US" altLang="zh-CN" sz="2800" dirty="0">
                    <a:solidFill>
                      <a:prstClr val="black"/>
                    </a:solidFill>
                    <a:latin typeface="Times New Roman" panose="02020603050405020304" pitchFamily="18" charset="0"/>
                  </a:rPr>
                  <a:t> is minimized; </a:t>
                </a:r>
              </a:p>
              <a:p>
                <a:pPr fontAlgn="base">
                  <a:spcBef>
                    <a:spcPct val="0"/>
                  </a:spcBef>
                  <a:spcAft>
                    <a:spcPct val="0"/>
                  </a:spcAft>
                </a:pPr>
                <a:r>
                  <a:rPr lang="en-US" altLang="zh-CN" sz="2800" dirty="0">
                    <a:solidFill>
                      <a:prstClr val="black"/>
                    </a:solidFill>
                    <a:latin typeface="Times New Roman" panose="02020603050405020304" pitchFamily="18" charset="0"/>
                  </a:rPr>
                  <a:t>and for all {(</a:t>
                </a:r>
                <a:r>
                  <a:rPr lang="en-US" altLang="zh-CN" sz="2800" b="1" dirty="0">
                    <a:solidFill>
                      <a:prstClr val="black"/>
                    </a:solidFill>
                    <a:latin typeface="Times New Roman" panose="02020603050405020304" pitchFamily="18" charset="0"/>
                  </a:rPr>
                  <a:t>x</a:t>
                </a:r>
                <a:r>
                  <a:rPr lang="en-US" altLang="zh-CN" sz="2800" b="1" baseline="-25000" dirty="0">
                    <a:solidFill>
                      <a:prstClr val="black"/>
                    </a:solidFill>
                    <a:latin typeface="Times New Roman" panose="02020603050405020304" pitchFamily="18" charset="0"/>
                  </a:rPr>
                  <a:t>i</a:t>
                </a:r>
                <a:r>
                  <a:rPr lang="en-US" altLang="zh-CN" sz="2800" b="1" dirty="0">
                    <a:solidFill>
                      <a:prstClr val="black"/>
                    </a:solidFill>
                    <a:latin typeface="Times New Roman" panose="02020603050405020304" pitchFamily="18" charset="0"/>
                  </a:rPr>
                  <a:t> </a:t>
                </a:r>
                <a:r>
                  <a:rPr lang="en-US" altLang="zh-CN" sz="2800" dirty="0">
                    <a:solidFill>
                      <a:prstClr val="black"/>
                    </a:solidFill>
                    <a:latin typeface="Times New Roman" panose="02020603050405020304" pitchFamily="18" charset="0"/>
                  </a:rPr>
                  <a:t>,</a:t>
                </a:r>
                <a:r>
                  <a:rPr lang="en-US" altLang="zh-CN" sz="2800" i="1" dirty="0">
                    <a:solidFill>
                      <a:prstClr val="black"/>
                    </a:solidFill>
                    <a:latin typeface="Times New Roman" panose="02020603050405020304" pitchFamily="18" charset="0"/>
                  </a:rPr>
                  <a:t>y</a:t>
                </a:r>
                <a:r>
                  <a:rPr lang="en-US" altLang="zh-CN" sz="2800" i="1" baseline="-25000" dirty="0">
                    <a:solidFill>
                      <a:prstClr val="black"/>
                    </a:solidFill>
                    <a:latin typeface="Times New Roman" panose="02020603050405020304" pitchFamily="18" charset="0"/>
                  </a:rPr>
                  <a:t>i</a:t>
                </a:r>
                <a:r>
                  <a:rPr lang="en-US" altLang="zh-CN" sz="2800" dirty="0">
                    <a:solidFill>
                      <a:prstClr val="black"/>
                    </a:solidFill>
                    <a:latin typeface="Times New Roman" panose="02020603050405020304" pitchFamily="18" charset="0"/>
                  </a:rPr>
                  <a:t>)}:  </a:t>
                </a:r>
                <a:r>
                  <a:rPr lang="en-US" altLang="zh-CN" sz="2800" i="1" dirty="0" err="1">
                    <a:solidFill>
                      <a:prstClr val="black"/>
                    </a:solidFill>
                    <a:latin typeface="Times New Roman" panose="02020603050405020304" pitchFamily="18" charset="0"/>
                  </a:rPr>
                  <a:t>y</a:t>
                </a:r>
                <a:r>
                  <a:rPr lang="en-US" altLang="zh-CN" sz="2800" i="1" baseline="-25000" dirty="0" err="1">
                    <a:solidFill>
                      <a:prstClr val="black"/>
                    </a:solidFill>
                    <a:latin typeface="Times New Roman" panose="02020603050405020304" pitchFamily="18" charset="0"/>
                  </a:rPr>
                  <a:t>i</a:t>
                </a:r>
                <a:r>
                  <a:rPr lang="en-US" altLang="zh-CN" sz="2800" dirty="0">
                    <a:solidFill>
                      <a:prstClr val="black"/>
                    </a:solidFill>
                    <a:latin typeface="Times New Roman" panose="02020603050405020304" pitchFamily="18" charset="0"/>
                  </a:rPr>
                  <a:t> (</a:t>
                </a:r>
                <a:r>
                  <a:rPr lang="en-US" altLang="zh-CN" sz="2800" b="1" dirty="0" err="1">
                    <a:solidFill>
                      <a:prstClr val="black"/>
                    </a:solidFill>
                    <a:latin typeface="Times New Roman" panose="02020603050405020304" pitchFamily="18" charset="0"/>
                  </a:rPr>
                  <a:t>w</a:t>
                </a:r>
                <a:r>
                  <a:rPr lang="en-US" altLang="zh-CN" sz="2800" b="1" baseline="30000" dirty="0" err="1">
                    <a:solidFill>
                      <a:prstClr val="black"/>
                    </a:solidFill>
                    <a:latin typeface="Times New Roman" panose="02020603050405020304" pitchFamily="18" charset="0"/>
                  </a:rPr>
                  <a:t>T</a:t>
                </a:r>
                <a:r>
                  <a:rPr lang="en-US" altLang="zh-CN" sz="2800" b="1" dirty="0" err="1">
                    <a:solidFill>
                      <a:prstClr val="black"/>
                    </a:solidFill>
                    <a:latin typeface="Times New Roman" panose="02020603050405020304" pitchFamily="18" charset="0"/>
                  </a:rPr>
                  <a:t>x</a:t>
                </a:r>
                <a:r>
                  <a:rPr lang="en-US" altLang="zh-CN" sz="2800" b="1" baseline="-25000" dirty="0" err="1">
                    <a:solidFill>
                      <a:prstClr val="black"/>
                    </a:solidFill>
                    <a:latin typeface="Times New Roman" panose="02020603050405020304" pitchFamily="18" charset="0"/>
                  </a:rPr>
                  <a:t>i</a:t>
                </a:r>
                <a:r>
                  <a:rPr lang="en-US" altLang="zh-CN" sz="2800" b="1" dirty="0">
                    <a:solidFill>
                      <a:prstClr val="black"/>
                    </a:solidFill>
                    <a:latin typeface="Times New Roman" panose="02020603050405020304" pitchFamily="18" charset="0"/>
                  </a:rPr>
                  <a:t> </a:t>
                </a:r>
                <a:r>
                  <a:rPr lang="en-US" altLang="zh-CN" sz="2800" dirty="0">
                    <a:solidFill>
                      <a:prstClr val="black"/>
                    </a:solidFill>
                    <a:latin typeface="Times New Roman" panose="02020603050405020304" pitchFamily="18" charset="0"/>
                  </a:rPr>
                  <a:t>+ </a:t>
                </a:r>
                <a:r>
                  <a:rPr lang="en-US" altLang="zh-CN" sz="2800" i="1" dirty="0">
                    <a:solidFill>
                      <a:prstClr val="black"/>
                    </a:solidFill>
                    <a:latin typeface="Times New Roman" panose="02020603050405020304" pitchFamily="18" charset="0"/>
                  </a:rPr>
                  <a:t>b</a:t>
                </a:r>
                <a:r>
                  <a:rPr lang="en-US" altLang="zh-CN" sz="2800" dirty="0">
                    <a:solidFill>
                      <a:prstClr val="black"/>
                    </a:solidFill>
                    <a:latin typeface="Times New Roman" panose="02020603050405020304" pitchFamily="18" charset="0"/>
                  </a:rPr>
                  <a:t>)</a:t>
                </a:r>
                <a:r>
                  <a:rPr lang="en-US" altLang="zh-CN" sz="2800" b="1" dirty="0">
                    <a:solidFill>
                      <a:prstClr val="black"/>
                    </a:solidFill>
                    <a:latin typeface="Times New Roman" panose="02020603050405020304" pitchFamily="18" charset="0"/>
                  </a:rPr>
                  <a:t> </a:t>
                </a:r>
                <a:r>
                  <a:rPr lang="en-US" altLang="zh-CN" sz="2800" b="1" dirty="0">
                    <a:solidFill>
                      <a:prstClr val="black"/>
                    </a:solidFill>
                    <a:latin typeface="Times New Roman" panose="02020603050405020304" pitchFamily="18" charset="0"/>
                    <a:cs typeface="Times New Roman" panose="02020603050405020304" pitchFamily="18" charset="0"/>
                  </a:rPr>
                  <a:t>≥ </a:t>
                </a:r>
                <a:r>
                  <a:rPr lang="en-US" altLang="zh-CN" sz="2800" dirty="0">
                    <a:solidFill>
                      <a:prstClr val="black"/>
                    </a:solidFill>
                    <a:latin typeface="Times New Roman" panose="02020603050405020304" pitchFamily="18" charset="0"/>
                    <a:cs typeface="Times New Roman" panose="02020603050405020304" pitchFamily="18" charset="0"/>
                  </a:rPr>
                  <a:t>1</a:t>
                </a:r>
              </a:p>
            </p:txBody>
          </p:sp>
        </mc:Choice>
        <mc:Fallback xmlns="">
          <p:sp>
            <p:nvSpPr>
              <p:cNvPr id="8" name="Text Box 6"/>
              <p:cNvSpPr txBox="1">
                <a:spLocks noRot="1" noChangeAspect="1" noMove="1" noResize="1" noEditPoints="1" noAdjustHandles="1" noChangeArrowheads="1" noChangeShapeType="1" noTextEdit="1"/>
              </p:cNvSpPr>
              <p:nvPr/>
            </p:nvSpPr>
            <p:spPr bwMode="auto">
              <a:xfrm>
                <a:off x="190500" y="4460901"/>
                <a:ext cx="6185648" cy="1574405"/>
              </a:xfrm>
              <a:prstGeom prst="rect">
                <a:avLst/>
              </a:prstGeom>
              <a:blipFill rotWithShape="0">
                <a:blip r:embed="rId5"/>
                <a:stretch>
                  <a:fillRect l="-1766" t="-3435" b="-9160"/>
                </a:stretch>
              </a:blipFill>
              <a:ln w="25400" algn="ctr">
                <a:solidFill>
                  <a:srgbClr val="008000"/>
                </a:solidFill>
                <a:miter lim="800000"/>
                <a:headEnd/>
                <a:tailEnd/>
              </a:ln>
              <a:effectLst/>
              <a:extLst>
                <a:ext uri="{909E8E84-426E-40DD-AFC4-6F175D3DCCD1}">
                  <a14:hiddenFill xmlns:a14="http://schemas.microsoft.com/office/drawing/2010/main">
                    <a:solidFill>
                      <a:schemeClr val="tx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mc:AlternateContent xmlns:mc="http://schemas.openxmlformats.org/markup-compatibility/2006">
        <mc:Choice xmlns:p14="http://schemas.microsoft.com/office/powerpoint/2010/main" Requires="p14">
          <p:contentPart p14:bwMode="auto" r:id="rId6">
            <p14:nvContentPartPr>
              <p14:cNvPr id="4" name="Ink 3"/>
              <p14:cNvContentPartPr/>
              <p14:nvPr/>
            </p14:nvContentPartPr>
            <p14:xfrm>
              <a:off x="8105160" y="4206240"/>
              <a:ext cx="360" cy="360"/>
            </p14:xfrm>
          </p:contentPart>
        </mc:Choice>
        <mc:Fallback>
          <p:pic>
            <p:nvPicPr>
              <p:cNvPr id="4" name="Ink 3"/>
              <p:cNvPicPr/>
              <p:nvPr/>
            </p:nvPicPr>
            <p:blipFill>
              <a:blip r:embed="rId7"/>
              <a:stretch>
                <a:fillRect/>
              </a:stretch>
            </p:blipFill>
            <p:spPr>
              <a:xfrm>
                <a:off x="8095800" y="4196880"/>
                <a:ext cx="19080" cy="19080"/>
              </a:xfrm>
              <a:prstGeom prst="rect">
                <a:avLst/>
              </a:prstGeom>
            </p:spPr>
          </p:pic>
        </mc:Fallback>
      </mc:AlternateContent>
      <p:sp>
        <p:nvSpPr>
          <p:cNvPr id="5" name="Title 4"/>
          <p:cNvSpPr>
            <a:spLocks noGrp="1"/>
          </p:cNvSpPr>
          <p:nvPr>
            <p:ph type="title"/>
          </p:nvPr>
        </p:nvSpPr>
        <p:spPr/>
        <p:txBody>
          <a:bodyPr>
            <a:normAutofit fontScale="90000"/>
          </a:bodyPr>
          <a:lstStyle/>
          <a:p>
            <a:r>
              <a:rPr lang="en-US" altLang="zh-CN" dirty="0">
                <a:latin typeface="Calibri"/>
              </a:rPr>
              <a:t>Solving the Optimization Problem</a:t>
            </a:r>
            <a:br>
              <a:rPr lang="en-US" altLang="zh-CN" dirty="0">
                <a:latin typeface="Calibri"/>
              </a:rPr>
            </a:br>
            <a:endParaRPr lang="en-IN" dirty="0"/>
          </a:p>
        </p:txBody>
      </p:sp>
    </p:spTree>
    <p:extLst>
      <p:ext uri="{BB962C8B-B14F-4D97-AF65-F5344CB8AC3E}">
        <p14:creationId xmlns:p14="http://schemas.microsoft.com/office/powerpoint/2010/main" val="26322986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180" name="Rectangle 4"/>
          <p:cNvSpPr>
            <a:spLocks noChangeArrowheads="1"/>
          </p:cNvSpPr>
          <p:nvPr/>
        </p:nvSpPr>
        <p:spPr bwMode="auto">
          <a:xfrm>
            <a:off x="1519518" y="324971"/>
            <a:ext cx="8382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a:defRPr sz="4200">
                <a:solidFill>
                  <a:schemeClr val="tx2"/>
                </a:solidFill>
                <a:latin typeface="Garamond" panose="02020404030301010803" pitchFamily="18" charset="0"/>
                <a:ea typeface="宋体" panose="02010600030101010101" pitchFamily="2" charset="-122"/>
              </a:defRPr>
            </a:lvl1pPr>
            <a:lvl2pPr algn="l">
              <a:defRPr sz="4200">
                <a:solidFill>
                  <a:schemeClr val="tx2"/>
                </a:solidFill>
                <a:latin typeface="Garamond" panose="02020404030301010803" pitchFamily="18" charset="0"/>
                <a:ea typeface="宋体" panose="02010600030101010101" pitchFamily="2" charset="-122"/>
              </a:defRPr>
            </a:lvl2pPr>
            <a:lvl3pPr algn="l">
              <a:defRPr sz="4200">
                <a:solidFill>
                  <a:schemeClr val="tx2"/>
                </a:solidFill>
                <a:latin typeface="Garamond" panose="02020404030301010803" pitchFamily="18" charset="0"/>
                <a:ea typeface="宋体" panose="02010600030101010101" pitchFamily="2" charset="-122"/>
              </a:defRPr>
            </a:lvl3pPr>
            <a:lvl4pPr algn="l">
              <a:defRPr sz="4200">
                <a:solidFill>
                  <a:schemeClr val="tx2"/>
                </a:solidFill>
                <a:latin typeface="Garamond" panose="02020404030301010803" pitchFamily="18" charset="0"/>
                <a:ea typeface="宋体" panose="02010600030101010101" pitchFamily="2" charset="-122"/>
              </a:defRPr>
            </a:lvl4pPr>
            <a:lvl5pPr algn="l">
              <a:defRPr sz="4200">
                <a:solidFill>
                  <a:schemeClr val="tx2"/>
                </a:solidFill>
                <a:latin typeface="Garamond" panose="02020404030301010803" pitchFamily="18" charset="0"/>
                <a:ea typeface="宋体" panose="02010600030101010101" pitchFamily="2" charset="-122"/>
              </a:defRPr>
            </a:lvl5pPr>
            <a:lvl6pPr marL="457200" fontAlgn="base">
              <a:spcBef>
                <a:spcPct val="0"/>
              </a:spcBef>
              <a:spcAft>
                <a:spcPct val="0"/>
              </a:spcAft>
              <a:defRPr sz="4200">
                <a:solidFill>
                  <a:schemeClr val="tx2"/>
                </a:solidFill>
                <a:latin typeface="Garamond" panose="02020404030301010803" pitchFamily="18" charset="0"/>
                <a:ea typeface="宋体" panose="02010600030101010101" pitchFamily="2" charset="-122"/>
              </a:defRPr>
            </a:lvl6pPr>
            <a:lvl7pPr marL="914400" fontAlgn="base">
              <a:spcBef>
                <a:spcPct val="0"/>
              </a:spcBef>
              <a:spcAft>
                <a:spcPct val="0"/>
              </a:spcAft>
              <a:defRPr sz="4200">
                <a:solidFill>
                  <a:schemeClr val="tx2"/>
                </a:solidFill>
                <a:latin typeface="Garamond" panose="02020404030301010803" pitchFamily="18" charset="0"/>
                <a:ea typeface="宋体" panose="02010600030101010101" pitchFamily="2" charset="-122"/>
              </a:defRPr>
            </a:lvl7pPr>
            <a:lvl8pPr marL="1371600" fontAlgn="base">
              <a:spcBef>
                <a:spcPct val="0"/>
              </a:spcBef>
              <a:spcAft>
                <a:spcPct val="0"/>
              </a:spcAft>
              <a:defRPr sz="4200">
                <a:solidFill>
                  <a:schemeClr val="tx2"/>
                </a:solidFill>
                <a:latin typeface="Garamond" panose="02020404030301010803" pitchFamily="18" charset="0"/>
                <a:ea typeface="宋体" panose="02010600030101010101" pitchFamily="2" charset="-122"/>
              </a:defRPr>
            </a:lvl8pPr>
            <a:lvl9pPr marL="1828800" fontAlgn="base">
              <a:spcBef>
                <a:spcPct val="0"/>
              </a:spcBef>
              <a:spcAft>
                <a:spcPct val="0"/>
              </a:spcAft>
              <a:defRPr sz="4200">
                <a:solidFill>
                  <a:schemeClr val="tx2"/>
                </a:solidFill>
                <a:latin typeface="Garamond" panose="02020404030301010803" pitchFamily="18" charset="0"/>
                <a:ea typeface="宋体" panose="02010600030101010101" pitchFamily="2" charset="-122"/>
              </a:defRPr>
            </a:lvl9pPr>
          </a:lstStyle>
          <a:p>
            <a:pPr fontAlgn="base">
              <a:spcBef>
                <a:spcPct val="0"/>
              </a:spcBef>
              <a:spcAft>
                <a:spcPct val="0"/>
              </a:spcAft>
            </a:pPr>
            <a:endParaRPr lang="en-US" altLang="zh-CN" sz="4400" b="1" dirty="0">
              <a:solidFill>
                <a:prstClr val="black"/>
              </a:solidFill>
              <a:latin typeface="Calibri"/>
            </a:endParaRPr>
          </a:p>
        </p:txBody>
      </p:sp>
      <p:sp>
        <p:nvSpPr>
          <p:cNvPr id="306181" name="Rectangle 5"/>
          <p:cNvSpPr>
            <a:spLocks noChangeArrowheads="1"/>
          </p:cNvSpPr>
          <p:nvPr/>
        </p:nvSpPr>
        <p:spPr bwMode="auto">
          <a:xfrm>
            <a:off x="685800" y="3362864"/>
            <a:ext cx="10287000" cy="28855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l">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669925" indent="-325438" algn="l">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022350" indent="-350838" algn="l">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339850" indent="-315913" algn="l">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1681163" indent="-339725" algn="l">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363" indent="-339725"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563" indent="-339725"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2763" indent="-339725"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09963" indent="-339725"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fontAlgn="base">
              <a:spcAft>
                <a:spcPct val="0"/>
              </a:spcAft>
              <a:buClr>
                <a:srgbClr val="4F81BD"/>
              </a:buClr>
            </a:pPr>
            <a:endParaRPr lang="en-US" altLang="zh-CN" dirty="0">
              <a:solidFill>
                <a:prstClr val="black"/>
              </a:solidFill>
            </a:endParaRPr>
          </a:p>
          <a:p>
            <a:pPr algn="just" fontAlgn="base">
              <a:lnSpc>
                <a:spcPct val="150000"/>
              </a:lnSpc>
              <a:spcBef>
                <a:spcPts val="0"/>
              </a:spcBef>
              <a:spcAft>
                <a:spcPct val="0"/>
              </a:spcAft>
              <a:buClr>
                <a:srgbClr val="4F81BD"/>
              </a:buClr>
              <a:buFont typeface="Wingdings" panose="05000000000000000000" pitchFamily="2" charset="2"/>
              <a:buChar char="Ø"/>
            </a:pPr>
            <a:r>
              <a:rPr lang="en-US" altLang="zh-CN" sz="2400" dirty="0">
                <a:solidFill>
                  <a:prstClr val="black"/>
                </a:solidFill>
                <a:latin typeface="Calibri"/>
              </a:rPr>
              <a:t>Need to optimize a </a:t>
            </a:r>
            <a:r>
              <a:rPr lang="en-US" altLang="zh-CN" sz="2400" i="1" dirty="0">
                <a:solidFill>
                  <a:prstClr val="black"/>
                </a:solidFill>
                <a:latin typeface="Calibri"/>
              </a:rPr>
              <a:t>quadratic </a:t>
            </a:r>
            <a:r>
              <a:rPr lang="en-US" altLang="zh-CN" sz="2400" dirty="0">
                <a:solidFill>
                  <a:prstClr val="black"/>
                </a:solidFill>
                <a:latin typeface="Calibri"/>
              </a:rPr>
              <a:t>function subject to </a:t>
            </a:r>
            <a:r>
              <a:rPr lang="en-US" altLang="zh-CN" sz="2400" i="1" dirty="0">
                <a:solidFill>
                  <a:prstClr val="black"/>
                </a:solidFill>
                <a:latin typeface="Calibri"/>
              </a:rPr>
              <a:t>linear inequality </a:t>
            </a:r>
            <a:r>
              <a:rPr lang="en-US" altLang="zh-CN" sz="2400" dirty="0">
                <a:solidFill>
                  <a:prstClr val="black"/>
                </a:solidFill>
                <a:latin typeface="Calibri"/>
              </a:rPr>
              <a:t>constraints.</a:t>
            </a:r>
          </a:p>
          <a:p>
            <a:pPr algn="just" fontAlgn="base">
              <a:lnSpc>
                <a:spcPct val="150000"/>
              </a:lnSpc>
              <a:spcBef>
                <a:spcPts val="0"/>
              </a:spcBef>
              <a:spcAft>
                <a:spcPct val="0"/>
              </a:spcAft>
              <a:buClr>
                <a:srgbClr val="4F81BD"/>
              </a:buClr>
              <a:buFont typeface="Wingdings" panose="05000000000000000000" pitchFamily="2" charset="2"/>
              <a:buChar char="Ø"/>
            </a:pPr>
            <a:r>
              <a:rPr lang="en-US" altLang="zh-CN" sz="2400" dirty="0">
                <a:solidFill>
                  <a:prstClr val="black"/>
                </a:solidFill>
                <a:latin typeface="Calibri"/>
              </a:rPr>
              <a:t>The solution involves constructing a </a:t>
            </a:r>
            <a:r>
              <a:rPr lang="en-US" altLang="zh-CN" sz="2400" i="1" dirty="0">
                <a:solidFill>
                  <a:prstClr val="black"/>
                </a:solidFill>
                <a:latin typeface="Calibri"/>
              </a:rPr>
              <a:t>dual problem </a:t>
            </a:r>
            <a:r>
              <a:rPr lang="en-US" altLang="zh-CN" sz="2400" dirty="0">
                <a:solidFill>
                  <a:prstClr val="black"/>
                </a:solidFill>
                <a:latin typeface="Calibri"/>
              </a:rPr>
              <a:t>where a </a:t>
            </a:r>
            <a:r>
              <a:rPr lang="en-US" altLang="zh-CN" sz="2400" i="1" dirty="0">
                <a:solidFill>
                  <a:prstClr val="black"/>
                </a:solidFill>
                <a:latin typeface="Calibri"/>
              </a:rPr>
              <a:t>Lagrange multiplier</a:t>
            </a:r>
            <a:r>
              <a:rPr lang="en-US" altLang="zh-CN" sz="2400" dirty="0">
                <a:solidFill>
                  <a:prstClr val="black"/>
                </a:solidFill>
                <a:latin typeface="Calibri"/>
              </a:rPr>
              <a:t> </a:t>
            </a:r>
            <a:r>
              <a:rPr lang="el-GR" altLang="en-US" sz="2400" i="1" dirty="0">
                <a:solidFill>
                  <a:prstClr val="black"/>
                </a:solidFill>
                <a:latin typeface="Calibri"/>
                <a:cs typeface="Times New Roman" panose="02020603050405020304" pitchFamily="18" charset="0"/>
              </a:rPr>
              <a:t>α</a:t>
            </a:r>
            <a:r>
              <a:rPr lang="en-US" altLang="zh-CN" sz="2400" i="1" baseline="-25000" dirty="0" err="1">
                <a:solidFill>
                  <a:prstClr val="black"/>
                </a:solidFill>
                <a:latin typeface="Calibri"/>
                <a:cs typeface="Times New Roman" panose="02020603050405020304" pitchFamily="18" charset="0"/>
              </a:rPr>
              <a:t>i</a:t>
            </a:r>
            <a:r>
              <a:rPr lang="en-US" altLang="zh-CN" sz="2400" i="1" baseline="-25000" dirty="0">
                <a:solidFill>
                  <a:prstClr val="black"/>
                </a:solidFill>
                <a:latin typeface="Calibri"/>
                <a:cs typeface="Times New Roman" panose="02020603050405020304" pitchFamily="18" charset="0"/>
              </a:rPr>
              <a:t> </a:t>
            </a:r>
            <a:r>
              <a:rPr lang="en-US" altLang="zh-CN" sz="2400" dirty="0">
                <a:solidFill>
                  <a:prstClr val="black"/>
                </a:solidFill>
                <a:latin typeface="Calibri"/>
                <a:cs typeface="Times New Roman" panose="02020603050405020304" pitchFamily="18" charset="0"/>
              </a:rPr>
              <a:t>is associated with every constraint in the primal problem</a:t>
            </a:r>
            <a:endParaRPr lang="en-US" altLang="zh-CN" sz="2400" dirty="0">
              <a:solidFill>
                <a:prstClr val="black"/>
              </a:solidFill>
              <a:latin typeface="Calibri"/>
            </a:endParaRPr>
          </a:p>
          <a:p>
            <a:pPr fontAlgn="base">
              <a:spcAft>
                <a:spcPct val="0"/>
              </a:spcAft>
              <a:buClr>
                <a:srgbClr val="4F81BD"/>
              </a:buClr>
            </a:pPr>
            <a:endParaRPr lang="en-US" altLang="zh-CN" sz="2000" b="1" dirty="0">
              <a:solidFill>
                <a:prstClr val="black"/>
              </a:solidFill>
            </a:endParaRPr>
          </a:p>
        </p:txBody>
      </p:sp>
      <mc:AlternateContent xmlns:mc="http://schemas.openxmlformats.org/markup-compatibility/2006">
        <mc:Choice xmlns:a14="http://schemas.microsoft.com/office/drawing/2010/main" Requires="a14">
          <p:sp>
            <p:nvSpPr>
              <p:cNvPr id="5" name="Text Box 6"/>
              <p:cNvSpPr txBox="1">
                <a:spLocks noChangeArrowheads="1"/>
              </p:cNvSpPr>
              <p:nvPr/>
            </p:nvSpPr>
            <p:spPr bwMode="auto">
              <a:xfrm>
                <a:off x="1676400" y="1636060"/>
                <a:ext cx="7772400" cy="1574405"/>
              </a:xfrm>
              <a:prstGeom prst="rect">
                <a:avLst/>
              </a:prstGeom>
              <a:noFill/>
              <a:ln w="25400" algn="ctr">
                <a:solidFill>
                  <a:srgbClr val="008000"/>
                </a:solidFill>
                <a:miter lim="800000"/>
                <a:headEnd/>
                <a:tailEnd/>
              </a:ln>
              <a:effectLst/>
              <a:extLst>
                <a:ext uri="{909E8E84-426E-40DD-AFC4-6F175D3DCCD1}">
                  <a14:hiddenFill>
                    <a:solidFill>
                      <a:schemeClr val="tx1"/>
                    </a:solidFill>
                  </a14:hiddenFill>
                </a:ext>
                <a:ext uri="{AF507438-7753-43E0-B8FC-AC1667EBCBE1}">
                  <a14:hiddenEffects>
                    <a:effectLst>
                      <a:outerShdw dist="35921" dir="2700000" algn="ctr" rotWithShape="0">
                        <a:schemeClr val="bg2"/>
                      </a:outerShdw>
                    </a:effectLst>
                  </a14:hiddenEffects>
                </a:ext>
              </a:extLst>
            </p:spPr>
            <p:txBody>
              <a:bodyPr wrap="square">
                <a:spAutoFit/>
              </a:bodyPr>
              <a:lstStyle/>
              <a:p>
                <a:pPr fontAlgn="base">
                  <a:spcBef>
                    <a:spcPct val="0"/>
                  </a:spcBef>
                  <a:spcAft>
                    <a:spcPct val="0"/>
                  </a:spcAft>
                </a:pPr>
                <a:r>
                  <a:rPr lang="en-US" altLang="zh-CN" sz="2800" dirty="0">
                    <a:solidFill>
                      <a:prstClr val="black"/>
                    </a:solidFill>
                    <a:latin typeface="Times New Roman" panose="02020603050405020304" pitchFamily="18" charset="0"/>
                  </a:rPr>
                  <a:t>Find </a:t>
                </a:r>
                <a:r>
                  <a:rPr lang="en-US" altLang="zh-CN" sz="2800" b="1" dirty="0">
                    <a:solidFill>
                      <a:prstClr val="black"/>
                    </a:solidFill>
                    <a:latin typeface="Times New Roman" panose="02020603050405020304" pitchFamily="18" charset="0"/>
                  </a:rPr>
                  <a:t>w</a:t>
                </a:r>
                <a:r>
                  <a:rPr lang="en-US" altLang="zh-CN" sz="2800" dirty="0">
                    <a:solidFill>
                      <a:prstClr val="black"/>
                    </a:solidFill>
                    <a:latin typeface="Times New Roman" panose="02020603050405020304" pitchFamily="18" charset="0"/>
                  </a:rPr>
                  <a:t> and b such that</a:t>
                </a:r>
              </a:p>
              <a:p>
                <a:pPr fontAlgn="base">
                  <a:spcBef>
                    <a:spcPct val="0"/>
                  </a:spcBef>
                  <a:spcAft>
                    <a:spcPct val="0"/>
                  </a:spcAft>
                </a:pPr>
                <a:r>
                  <a:rPr lang="el-GR" altLang="en-US" sz="2800" b="1" dirty="0">
                    <a:solidFill>
                      <a:prstClr val="black"/>
                    </a:solidFill>
                    <a:latin typeface="Times New Roman" panose="02020603050405020304" pitchFamily="18" charset="0"/>
                    <a:cs typeface="Times New Roman" panose="02020603050405020304" pitchFamily="18" charset="0"/>
                  </a:rPr>
                  <a:t>Φ</a:t>
                </a:r>
                <a:r>
                  <a:rPr lang="en-US" altLang="zh-CN" sz="2800" dirty="0">
                    <a:solidFill>
                      <a:prstClr val="black"/>
                    </a:solidFill>
                    <a:latin typeface="Times New Roman" panose="02020603050405020304" pitchFamily="18" charset="0"/>
                    <a:cs typeface="Times New Roman" panose="02020603050405020304" pitchFamily="18" charset="0"/>
                  </a:rPr>
                  <a:t>(</a:t>
                </a:r>
                <a:r>
                  <a:rPr lang="en-US" altLang="zh-CN" sz="2800" b="1" dirty="0">
                    <a:solidFill>
                      <a:prstClr val="black"/>
                    </a:solidFill>
                    <a:latin typeface="Times New Roman" panose="02020603050405020304" pitchFamily="18" charset="0"/>
                    <a:cs typeface="Times New Roman" panose="02020603050405020304" pitchFamily="18" charset="0"/>
                  </a:rPr>
                  <a:t>w</a:t>
                </a:r>
                <a:r>
                  <a:rPr lang="en-US" altLang="zh-CN" sz="2800" dirty="0">
                    <a:solidFill>
                      <a:prstClr val="black"/>
                    </a:solidFill>
                    <a:latin typeface="Times New Roman" panose="02020603050405020304" pitchFamily="18" charset="0"/>
                    <a:cs typeface="Times New Roman" panose="02020603050405020304" pitchFamily="18" charset="0"/>
                  </a:rPr>
                  <a:t>)</a:t>
                </a:r>
                <a:r>
                  <a:rPr lang="en-US" altLang="zh-CN" sz="2800" b="1" dirty="0">
                    <a:solidFill>
                      <a:prstClr val="black"/>
                    </a:solidFill>
                    <a:latin typeface="Times New Roman" panose="02020603050405020304" pitchFamily="18" charset="0"/>
                    <a:cs typeface="Times New Roman" panose="02020603050405020304" pitchFamily="18" charset="0"/>
                  </a:rPr>
                  <a:t> </a:t>
                </a:r>
                <a14:m>
                  <m:oMath xmlns:m="http://schemas.openxmlformats.org/officeDocument/2006/math">
                    <m:r>
                      <a:rPr lang="en-US" altLang="zh-CN" sz="2800" b="1">
                        <a:solidFill>
                          <a:prstClr val="black"/>
                        </a:solidFill>
                        <a:latin typeface="Cambria Math" panose="02040503050406030204" pitchFamily="18" charset="0"/>
                      </a:rPr>
                      <m:t>= </m:t>
                    </m:r>
                    <m:f>
                      <m:fPr>
                        <m:ctrlPr>
                          <a:rPr lang="en-US" altLang="zh-CN" sz="2800" b="1" i="1">
                            <a:solidFill>
                              <a:prstClr val="black"/>
                            </a:solidFill>
                            <a:latin typeface="Cambria Math" panose="02040503050406030204" pitchFamily="18" charset="0"/>
                          </a:rPr>
                        </m:ctrlPr>
                      </m:fPr>
                      <m:num>
                        <m:r>
                          <a:rPr lang="en-US" altLang="zh-CN" sz="2800" b="1" i="1">
                            <a:solidFill>
                              <a:prstClr val="black"/>
                            </a:solidFill>
                            <a:latin typeface="Cambria Math" panose="02040503050406030204" pitchFamily="18" charset="0"/>
                          </a:rPr>
                          <m:t>𝟏</m:t>
                        </m:r>
                      </m:num>
                      <m:den>
                        <m:r>
                          <a:rPr lang="en-US" altLang="zh-CN" sz="2800" b="1" i="1">
                            <a:solidFill>
                              <a:prstClr val="black"/>
                            </a:solidFill>
                            <a:latin typeface="Cambria Math" panose="02040503050406030204" pitchFamily="18" charset="0"/>
                          </a:rPr>
                          <m:t>𝟐</m:t>
                        </m:r>
                      </m:den>
                    </m:f>
                  </m:oMath>
                </a14:m>
                <a:r>
                  <a:rPr lang="en-US" altLang="zh-CN" sz="2800" b="1" dirty="0">
                    <a:solidFill>
                      <a:prstClr val="black"/>
                    </a:solidFill>
                    <a:latin typeface="Times New Roman" panose="02020603050405020304" pitchFamily="18" charset="0"/>
                  </a:rPr>
                  <a:t>||w||</a:t>
                </a:r>
                <a:r>
                  <a:rPr lang="en-US" altLang="zh-CN" sz="2800" b="1" baseline="30000" dirty="0">
                    <a:solidFill>
                      <a:prstClr val="black"/>
                    </a:solidFill>
                    <a:latin typeface="Times New Roman" panose="02020603050405020304" pitchFamily="18" charset="0"/>
                  </a:rPr>
                  <a:t>2</a:t>
                </a:r>
                <a:r>
                  <a:rPr lang="en-US" altLang="zh-CN" sz="2800" dirty="0">
                    <a:solidFill>
                      <a:prstClr val="black"/>
                    </a:solidFill>
                    <a:latin typeface="Times New Roman" panose="02020603050405020304" pitchFamily="18" charset="0"/>
                  </a:rPr>
                  <a:t> is minimized; </a:t>
                </a:r>
              </a:p>
              <a:p>
                <a:pPr fontAlgn="base">
                  <a:spcBef>
                    <a:spcPct val="0"/>
                  </a:spcBef>
                  <a:spcAft>
                    <a:spcPct val="0"/>
                  </a:spcAft>
                </a:pPr>
                <a:r>
                  <a:rPr lang="en-US" altLang="zh-CN" sz="2800" dirty="0">
                    <a:solidFill>
                      <a:prstClr val="black"/>
                    </a:solidFill>
                    <a:latin typeface="Times New Roman" panose="02020603050405020304" pitchFamily="18" charset="0"/>
                  </a:rPr>
                  <a:t>and for all {(</a:t>
                </a:r>
                <a:r>
                  <a:rPr lang="en-US" altLang="zh-CN" sz="2800" b="1" dirty="0">
                    <a:solidFill>
                      <a:prstClr val="black"/>
                    </a:solidFill>
                    <a:latin typeface="Times New Roman" panose="02020603050405020304" pitchFamily="18" charset="0"/>
                  </a:rPr>
                  <a:t>x</a:t>
                </a:r>
                <a:r>
                  <a:rPr lang="en-US" altLang="zh-CN" sz="2800" b="1" baseline="-25000" dirty="0">
                    <a:solidFill>
                      <a:prstClr val="black"/>
                    </a:solidFill>
                    <a:latin typeface="Times New Roman" panose="02020603050405020304" pitchFamily="18" charset="0"/>
                  </a:rPr>
                  <a:t>i</a:t>
                </a:r>
                <a:r>
                  <a:rPr lang="en-US" altLang="zh-CN" sz="2800" b="1" dirty="0">
                    <a:solidFill>
                      <a:prstClr val="black"/>
                    </a:solidFill>
                    <a:latin typeface="Times New Roman" panose="02020603050405020304" pitchFamily="18" charset="0"/>
                  </a:rPr>
                  <a:t> </a:t>
                </a:r>
                <a:r>
                  <a:rPr lang="en-US" altLang="zh-CN" sz="2800" dirty="0">
                    <a:solidFill>
                      <a:prstClr val="black"/>
                    </a:solidFill>
                    <a:latin typeface="Times New Roman" panose="02020603050405020304" pitchFamily="18" charset="0"/>
                  </a:rPr>
                  <a:t>,</a:t>
                </a:r>
                <a:r>
                  <a:rPr lang="en-US" altLang="zh-CN" sz="2800" i="1" dirty="0">
                    <a:solidFill>
                      <a:prstClr val="black"/>
                    </a:solidFill>
                    <a:latin typeface="Times New Roman" panose="02020603050405020304" pitchFamily="18" charset="0"/>
                  </a:rPr>
                  <a:t>y</a:t>
                </a:r>
                <a:r>
                  <a:rPr lang="en-US" altLang="zh-CN" sz="2800" i="1" baseline="-25000" dirty="0">
                    <a:solidFill>
                      <a:prstClr val="black"/>
                    </a:solidFill>
                    <a:latin typeface="Times New Roman" panose="02020603050405020304" pitchFamily="18" charset="0"/>
                  </a:rPr>
                  <a:t>i</a:t>
                </a:r>
                <a:r>
                  <a:rPr lang="en-US" altLang="zh-CN" sz="2800" dirty="0">
                    <a:solidFill>
                      <a:prstClr val="black"/>
                    </a:solidFill>
                    <a:latin typeface="Times New Roman" panose="02020603050405020304" pitchFamily="18" charset="0"/>
                  </a:rPr>
                  <a:t>)}:  </a:t>
                </a:r>
                <a:r>
                  <a:rPr lang="en-US" altLang="zh-CN" sz="2800" i="1" dirty="0">
                    <a:solidFill>
                      <a:prstClr val="black"/>
                    </a:solidFill>
                    <a:latin typeface="Times New Roman" panose="02020603050405020304" pitchFamily="18" charset="0"/>
                  </a:rPr>
                  <a:t>y</a:t>
                </a:r>
                <a:r>
                  <a:rPr lang="en-US" altLang="zh-CN" sz="2800" i="1" baseline="-25000" dirty="0">
                    <a:solidFill>
                      <a:prstClr val="black"/>
                    </a:solidFill>
                    <a:latin typeface="Times New Roman" panose="02020603050405020304" pitchFamily="18" charset="0"/>
                  </a:rPr>
                  <a:t>i</a:t>
                </a:r>
                <a:r>
                  <a:rPr lang="en-US" altLang="zh-CN" sz="2800" dirty="0">
                    <a:solidFill>
                      <a:prstClr val="black"/>
                    </a:solidFill>
                    <a:latin typeface="Times New Roman" panose="02020603050405020304" pitchFamily="18" charset="0"/>
                  </a:rPr>
                  <a:t> (</a:t>
                </a:r>
                <a:r>
                  <a:rPr lang="en-US" altLang="zh-CN" sz="2800" b="1" dirty="0">
                    <a:solidFill>
                      <a:prstClr val="black"/>
                    </a:solidFill>
                    <a:latin typeface="Times New Roman" panose="02020603050405020304" pitchFamily="18" charset="0"/>
                  </a:rPr>
                  <a:t>w</a:t>
                </a:r>
                <a:r>
                  <a:rPr lang="en-US" altLang="zh-CN" sz="2800" b="1" baseline="30000" dirty="0">
                    <a:solidFill>
                      <a:prstClr val="black"/>
                    </a:solidFill>
                    <a:latin typeface="Times New Roman" panose="02020603050405020304" pitchFamily="18" charset="0"/>
                  </a:rPr>
                  <a:t>T</a:t>
                </a:r>
                <a:r>
                  <a:rPr lang="en-US" altLang="zh-CN" sz="2800" b="1" dirty="0">
                    <a:solidFill>
                      <a:prstClr val="black"/>
                    </a:solidFill>
                    <a:latin typeface="Times New Roman" panose="02020603050405020304" pitchFamily="18" charset="0"/>
                  </a:rPr>
                  <a:t>x</a:t>
                </a:r>
                <a:r>
                  <a:rPr lang="en-US" altLang="zh-CN" sz="2800" b="1" baseline="-25000" dirty="0">
                    <a:solidFill>
                      <a:prstClr val="black"/>
                    </a:solidFill>
                    <a:latin typeface="Times New Roman" panose="02020603050405020304" pitchFamily="18" charset="0"/>
                  </a:rPr>
                  <a:t>i</a:t>
                </a:r>
                <a:r>
                  <a:rPr lang="en-US" altLang="zh-CN" sz="2800" b="1" dirty="0">
                    <a:solidFill>
                      <a:prstClr val="black"/>
                    </a:solidFill>
                    <a:latin typeface="Times New Roman" panose="02020603050405020304" pitchFamily="18" charset="0"/>
                  </a:rPr>
                  <a:t> </a:t>
                </a:r>
                <a:r>
                  <a:rPr lang="en-US" altLang="zh-CN" sz="2800" dirty="0">
                    <a:solidFill>
                      <a:prstClr val="black"/>
                    </a:solidFill>
                    <a:latin typeface="Times New Roman" panose="02020603050405020304" pitchFamily="18" charset="0"/>
                  </a:rPr>
                  <a:t>+ </a:t>
                </a:r>
                <a:r>
                  <a:rPr lang="en-US" altLang="zh-CN" sz="2800" i="1" dirty="0">
                    <a:solidFill>
                      <a:prstClr val="black"/>
                    </a:solidFill>
                    <a:latin typeface="Times New Roman" panose="02020603050405020304" pitchFamily="18" charset="0"/>
                  </a:rPr>
                  <a:t>b</a:t>
                </a:r>
                <a:r>
                  <a:rPr lang="en-US" altLang="zh-CN" sz="2800" dirty="0">
                    <a:solidFill>
                      <a:prstClr val="black"/>
                    </a:solidFill>
                    <a:latin typeface="Times New Roman" panose="02020603050405020304" pitchFamily="18" charset="0"/>
                  </a:rPr>
                  <a:t>)</a:t>
                </a:r>
                <a:r>
                  <a:rPr lang="en-US" altLang="zh-CN" sz="2800" b="1" dirty="0">
                    <a:solidFill>
                      <a:prstClr val="black"/>
                    </a:solidFill>
                    <a:latin typeface="Times New Roman" panose="02020603050405020304" pitchFamily="18" charset="0"/>
                  </a:rPr>
                  <a:t> </a:t>
                </a:r>
                <a:r>
                  <a:rPr lang="en-US" altLang="zh-CN" sz="2800" b="1" dirty="0">
                    <a:solidFill>
                      <a:prstClr val="black"/>
                    </a:solidFill>
                    <a:latin typeface="Times New Roman" panose="02020603050405020304" pitchFamily="18" charset="0"/>
                    <a:cs typeface="Times New Roman" panose="02020603050405020304" pitchFamily="18" charset="0"/>
                  </a:rPr>
                  <a:t>≥ </a:t>
                </a:r>
                <a:r>
                  <a:rPr lang="en-US" altLang="zh-CN" sz="2800" dirty="0">
                    <a:solidFill>
                      <a:prstClr val="black"/>
                    </a:solidFill>
                    <a:latin typeface="Times New Roman" panose="02020603050405020304" pitchFamily="18" charset="0"/>
                    <a:cs typeface="Times New Roman" panose="02020603050405020304" pitchFamily="18" charset="0"/>
                  </a:rPr>
                  <a:t>1</a:t>
                </a:r>
              </a:p>
            </p:txBody>
          </p:sp>
        </mc:Choice>
        <mc:Fallback>
          <p:sp>
            <p:nvSpPr>
              <p:cNvPr id="5" name="Text Box 6"/>
              <p:cNvSpPr txBox="1">
                <a:spLocks noRot="1" noChangeAspect="1" noMove="1" noResize="1" noEditPoints="1" noAdjustHandles="1" noChangeArrowheads="1" noChangeShapeType="1" noTextEdit="1"/>
              </p:cNvSpPr>
              <p:nvPr/>
            </p:nvSpPr>
            <p:spPr bwMode="auto">
              <a:xfrm>
                <a:off x="1676400" y="1636060"/>
                <a:ext cx="7772400" cy="1574405"/>
              </a:xfrm>
              <a:prstGeom prst="rect">
                <a:avLst/>
              </a:prstGeom>
              <a:blipFill rotWithShape="0">
                <a:blip r:embed="rId2"/>
                <a:stretch>
                  <a:fillRect l="-1407" t="-3042" b="-8745"/>
                </a:stretch>
              </a:blipFill>
              <a:ln w="25400" algn="ctr">
                <a:solidFill>
                  <a:srgbClr val="008000"/>
                </a:solidFill>
                <a:miter lim="800000"/>
                <a:headEnd/>
                <a:tailEnd/>
              </a:ln>
              <a:effectLst/>
              <a:extLst>
                <a:ext uri="{909E8E84-426E-40DD-AFC4-6F175D3DCCD1}">
                  <a14:hiddenFill xmlns:a14="http://schemas.microsoft.com/office/drawing/2010/main">
                    <a:solidFill>
                      <a:schemeClr val="tx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IN">
                    <a:noFill/>
                  </a:rPr>
                  <a:t> </a:t>
                </a:r>
              </a:p>
            </p:txBody>
          </p:sp>
        </mc:Fallback>
      </mc:AlternateContent>
      <p:sp>
        <p:nvSpPr>
          <p:cNvPr id="2" name="Title 1"/>
          <p:cNvSpPr>
            <a:spLocks noGrp="1"/>
          </p:cNvSpPr>
          <p:nvPr>
            <p:ph type="title"/>
          </p:nvPr>
        </p:nvSpPr>
        <p:spPr/>
        <p:txBody>
          <a:bodyPr>
            <a:normAutofit fontScale="90000"/>
          </a:bodyPr>
          <a:lstStyle/>
          <a:p>
            <a:r>
              <a:rPr lang="en-US" altLang="zh-CN" dirty="0" smtClean="0">
                <a:latin typeface="Calibri"/>
              </a:rPr>
              <a:t/>
            </a:r>
            <a:br>
              <a:rPr lang="en-US" altLang="zh-CN" dirty="0" smtClean="0">
                <a:latin typeface="Calibri"/>
              </a:rPr>
            </a:br>
            <a:r>
              <a:rPr lang="en-US" altLang="zh-CN" dirty="0" smtClean="0">
                <a:latin typeface="Calibri"/>
              </a:rPr>
              <a:t>Solving </a:t>
            </a:r>
            <a:r>
              <a:rPr lang="en-US" altLang="zh-CN" dirty="0">
                <a:latin typeface="Calibri"/>
              </a:rPr>
              <a:t>the Optimization Problem</a:t>
            </a:r>
            <a:br>
              <a:rPr lang="en-US" altLang="zh-CN" dirty="0">
                <a:latin typeface="Calibri"/>
              </a:rPr>
            </a:br>
            <a:endParaRPr lang="en-IN" dirty="0"/>
          </a:p>
        </p:txBody>
      </p:sp>
    </p:spTree>
    <p:extLst>
      <p:ext uri="{BB962C8B-B14F-4D97-AF65-F5344CB8AC3E}">
        <p14:creationId xmlns:p14="http://schemas.microsoft.com/office/powerpoint/2010/main" val="37843549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3667125" y="2466975"/>
            <a:ext cx="4857750" cy="2638425"/>
          </a:xfrm>
          <a:prstGeom prst="rect">
            <a:avLst/>
          </a:prstGeom>
        </p:spPr>
      </p:pic>
      <p:sp>
        <p:nvSpPr>
          <p:cNvPr id="6" name="Rectangle 4"/>
          <p:cNvSpPr>
            <a:spLocks noChangeArrowheads="1"/>
          </p:cNvSpPr>
          <p:nvPr/>
        </p:nvSpPr>
        <p:spPr bwMode="auto">
          <a:xfrm>
            <a:off x="1519518" y="762000"/>
            <a:ext cx="8382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a:defRPr sz="4200">
                <a:solidFill>
                  <a:schemeClr val="tx2"/>
                </a:solidFill>
                <a:latin typeface="Garamond" panose="02020404030301010803" pitchFamily="18" charset="0"/>
                <a:ea typeface="宋体" panose="02010600030101010101" pitchFamily="2" charset="-122"/>
              </a:defRPr>
            </a:lvl1pPr>
            <a:lvl2pPr algn="l">
              <a:defRPr sz="4200">
                <a:solidFill>
                  <a:schemeClr val="tx2"/>
                </a:solidFill>
                <a:latin typeface="Garamond" panose="02020404030301010803" pitchFamily="18" charset="0"/>
                <a:ea typeface="宋体" panose="02010600030101010101" pitchFamily="2" charset="-122"/>
              </a:defRPr>
            </a:lvl2pPr>
            <a:lvl3pPr algn="l">
              <a:defRPr sz="4200">
                <a:solidFill>
                  <a:schemeClr val="tx2"/>
                </a:solidFill>
                <a:latin typeface="Garamond" panose="02020404030301010803" pitchFamily="18" charset="0"/>
                <a:ea typeface="宋体" panose="02010600030101010101" pitchFamily="2" charset="-122"/>
              </a:defRPr>
            </a:lvl3pPr>
            <a:lvl4pPr algn="l">
              <a:defRPr sz="4200">
                <a:solidFill>
                  <a:schemeClr val="tx2"/>
                </a:solidFill>
                <a:latin typeface="Garamond" panose="02020404030301010803" pitchFamily="18" charset="0"/>
                <a:ea typeface="宋体" panose="02010600030101010101" pitchFamily="2" charset="-122"/>
              </a:defRPr>
            </a:lvl4pPr>
            <a:lvl5pPr algn="l">
              <a:defRPr sz="4200">
                <a:solidFill>
                  <a:schemeClr val="tx2"/>
                </a:solidFill>
                <a:latin typeface="Garamond" panose="02020404030301010803" pitchFamily="18" charset="0"/>
                <a:ea typeface="宋体" panose="02010600030101010101" pitchFamily="2" charset="-122"/>
              </a:defRPr>
            </a:lvl5pPr>
            <a:lvl6pPr marL="457200" fontAlgn="base">
              <a:spcBef>
                <a:spcPct val="0"/>
              </a:spcBef>
              <a:spcAft>
                <a:spcPct val="0"/>
              </a:spcAft>
              <a:defRPr sz="4200">
                <a:solidFill>
                  <a:schemeClr val="tx2"/>
                </a:solidFill>
                <a:latin typeface="Garamond" panose="02020404030301010803" pitchFamily="18" charset="0"/>
                <a:ea typeface="宋体" panose="02010600030101010101" pitchFamily="2" charset="-122"/>
              </a:defRPr>
            </a:lvl6pPr>
            <a:lvl7pPr marL="914400" fontAlgn="base">
              <a:spcBef>
                <a:spcPct val="0"/>
              </a:spcBef>
              <a:spcAft>
                <a:spcPct val="0"/>
              </a:spcAft>
              <a:defRPr sz="4200">
                <a:solidFill>
                  <a:schemeClr val="tx2"/>
                </a:solidFill>
                <a:latin typeface="Garamond" panose="02020404030301010803" pitchFamily="18" charset="0"/>
                <a:ea typeface="宋体" panose="02010600030101010101" pitchFamily="2" charset="-122"/>
              </a:defRPr>
            </a:lvl7pPr>
            <a:lvl8pPr marL="1371600" fontAlgn="base">
              <a:spcBef>
                <a:spcPct val="0"/>
              </a:spcBef>
              <a:spcAft>
                <a:spcPct val="0"/>
              </a:spcAft>
              <a:defRPr sz="4200">
                <a:solidFill>
                  <a:schemeClr val="tx2"/>
                </a:solidFill>
                <a:latin typeface="Garamond" panose="02020404030301010803" pitchFamily="18" charset="0"/>
                <a:ea typeface="宋体" panose="02010600030101010101" pitchFamily="2" charset="-122"/>
              </a:defRPr>
            </a:lvl8pPr>
            <a:lvl9pPr marL="1828800" fontAlgn="base">
              <a:spcBef>
                <a:spcPct val="0"/>
              </a:spcBef>
              <a:spcAft>
                <a:spcPct val="0"/>
              </a:spcAft>
              <a:defRPr sz="4200">
                <a:solidFill>
                  <a:schemeClr val="tx2"/>
                </a:solidFill>
                <a:latin typeface="Garamond" panose="02020404030301010803" pitchFamily="18" charset="0"/>
                <a:ea typeface="宋体" panose="02010600030101010101" pitchFamily="2" charset="-122"/>
              </a:defRPr>
            </a:lvl9pPr>
          </a:lstStyle>
          <a:p>
            <a:pPr fontAlgn="base">
              <a:spcBef>
                <a:spcPct val="0"/>
              </a:spcBef>
              <a:spcAft>
                <a:spcPct val="0"/>
              </a:spcAft>
            </a:pPr>
            <a:r>
              <a:rPr lang="en-US" altLang="zh-CN" sz="4400" b="1" dirty="0">
                <a:solidFill>
                  <a:prstClr val="black"/>
                </a:solidFill>
                <a:latin typeface="Calibri"/>
              </a:rPr>
              <a:t>Solving the Optimization Problem</a:t>
            </a:r>
          </a:p>
        </p:txBody>
      </p:sp>
    </p:spTree>
    <p:extLst>
      <p:ext uri="{BB962C8B-B14F-4D97-AF65-F5344CB8AC3E}">
        <p14:creationId xmlns:p14="http://schemas.microsoft.com/office/powerpoint/2010/main" val="23764187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838201" y="1219200"/>
            <a:ext cx="10287000" cy="4910205"/>
          </a:xfrm>
          <a:prstGeom prst="rect">
            <a:avLst/>
          </a:prstGeom>
        </p:spPr>
      </p:pic>
      <p:sp>
        <p:nvSpPr>
          <p:cNvPr id="5" name="Rectangle 4"/>
          <p:cNvSpPr>
            <a:spLocks noChangeArrowheads="1"/>
          </p:cNvSpPr>
          <p:nvPr/>
        </p:nvSpPr>
        <p:spPr bwMode="auto">
          <a:xfrm>
            <a:off x="1519518" y="324971"/>
            <a:ext cx="8382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a:defRPr sz="4200">
                <a:solidFill>
                  <a:schemeClr val="tx2"/>
                </a:solidFill>
                <a:latin typeface="Garamond" panose="02020404030301010803" pitchFamily="18" charset="0"/>
                <a:ea typeface="宋体" panose="02010600030101010101" pitchFamily="2" charset="-122"/>
              </a:defRPr>
            </a:lvl1pPr>
            <a:lvl2pPr algn="l">
              <a:defRPr sz="4200">
                <a:solidFill>
                  <a:schemeClr val="tx2"/>
                </a:solidFill>
                <a:latin typeface="Garamond" panose="02020404030301010803" pitchFamily="18" charset="0"/>
                <a:ea typeface="宋体" panose="02010600030101010101" pitchFamily="2" charset="-122"/>
              </a:defRPr>
            </a:lvl2pPr>
            <a:lvl3pPr algn="l">
              <a:defRPr sz="4200">
                <a:solidFill>
                  <a:schemeClr val="tx2"/>
                </a:solidFill>
                <a:latin typeface="Garamond" panose="02020404030301010803" pitchFamily="18" charset="0"/>
                <a:ea typeface="宋体" panose="02010600030101010101" pitchFamily="2" charset="-122"/>
              </a:defRPr>
            </a:lvl3pPr>
            <a:lvl4pPr algn="l">
              <a:defRPr sz="4200">
                <a:solidFill>
                  <a:schemeClr val="tx2"/>
                </a:solidFill>
                <a:latin typeface="Garamond" panose="02020404030301010803" pitchFamily="18" charset="0"/>
                <a:ea typeface="宋体" panose="02010600030101010101" pitchFamily="2" charset="-122"/>
              </a:defRPr>
            </a:lvl4pPr>
            <a:lvl5pPr algn="l">
              <a:defRPr sz="4200">
                <a:solidFill>
                  <a:schemeClr val="tx2"/>
                </a:solidFill>
                <a:latin typeface="Garamond" panose="02020404030301010803" pitchFamily="18" charset="0"/>
                <a:ea typeface="宋体" panose="02010600030101010101" pitchFamily="2" charset="-122"/>
              </a:defRPr>
            </a:lvl5pPr>
            <a:lvl6pPr marL="457200" fontAlgn="base">
              <a:spcBef>
                <a:spcPct val="0"/>
              </a:spcBef>
              <a:spcAft>
                <a:spcPct val="0"/>
              </a:spcAft>
              <a:defRPr sz="4200">
                <a:solidFill>
                  <a:schemeClr val="tx2"/>
                </a:solidFill>
                <a:latin typeface="Garamond" panose="02020404030301010803" pitchFamily="18" charset="0"/>
                <a:ea typeface="宋体" panose="02010600030101010101" pitchFamily="2" charset="-122"/>
              </a:defRPr>
            </a:lvl6pPr>
            <a:lvl7pPr marL="914400" fontAlgn="base">
              <a:spcBef>
                <a:spcPct val="0"/>
              </a:spcBef>
              <a:spcAft>
                <a:spcPct val="0"/>
              </a:spcAft>
              <a:defRPr sz="4200">
                <a:solidFill>
                  <a:schemeClr val="tx2"/>
                </a:solidFill>
                <a:latin typeface="Garamond" panose="02020404030301010803" pitchFamily="18" charset="0"/>
                <a:ea typeface="宋体" panose="02010600030101010101" pitchFamily="2" charset="-122"/>
              </a:defRPr>
            </a:lvl7pPr>
            <a:lvl8pPr marL="1371600" fontAlgn="base">
              <a:spcBef>
                <a:spcPct val="0"/>
              </a:spcBef>
              <a:spcAft>
                <a:spcPct val="0"/>
              </a:spcAft>
              <a:defRPr sz="4200">
                <a:solidFill>
                  <a:schemeClr val="tx2"/>
                </a:solidFill>
                <a:latin typeface="Garamond" panose="02020404030301010803" pitchFamily="18" charset="0"/>
                <a:ea typeface="宋体" panose="02010600030101010101" pitchFamily="2" charset="-122"/>
              </a:defRPr>
            </a:lvl8pPr>
            <a:lvl9pPr marL="1828800" fontAlgn="base">
              <a:spcBef>
                <a:spcPct val="0"/>
              </a:spcBef>
              <a:spcAft>
                <a:spcPct val="0"/>
              </a:spcAft>
              <a:defRPr sz="4200">
                <a:solidFill>
                  <a:schemeClr val="tx2"/>
                </a:solidFill>
                <a:latin typeface="Garamond" panose="02020404030301010803" pitchFamily="18" charset="0"/>
                <a:ea typeface="宋体" panose="02010600030101010101" pitchFamily="2" charset="-122"/>
              </a:defRPr>
            </a:lvl9pPr>
          </a:lstStyle>
          <a:p>
            <a:pPr fontAlgn="base">
              <a:spcBef>
                <a:spcPct val="0"/>
              </a:spcBef>
              <a:spcAft>
                <a:spcPct val="0"/>
              </a:spcAft>
            </a:pPr>
            <a:endParaRPr lang="en-US" altLang="zh-CN" sz="4400" b="1" dirty="0">
              <a:solidFill>
                <a:prstClr val="black"/>
              </a:solidFill>
              <a:latin typeface="Calibri"/>
            </a:endParaRPr>
          </a:p>
        </p:txBody>
      </p:sp>
      <p:sp>
        <p:nvSpPr>
          <p:cNvPr id="4" name="Title 3"/>
          <p:cNvSpPr>
            <a:spLocks noGrp="1"/>
          </p:cNvSpPr>
          <p:nvPr>
            <p:ph type="title"/>
          </p:nvPr>
        </p:nvSpPr>
        <p:spPr/>
        <p:txBody>
          <a:bodyPr/>
          <a:lstStyle/>
          <a:p>
            <a:pPr fontAlgn="base">
              <a:spcAft>
                <a:spcPct val="0"/>
              </a:spcAft>
            </a:pPr>
            <a:r>
              <a:rPr lang="en-US" altLang="zh-CN" dirty="0">
                <a:latin typeface="Calibri"/>
              </a:rPr>
              <a:t>Solving the Optimization Problem</a:t>
            </a:r>
            <a:endParaRPr lang="en-US" altLang="zh-CN" dirty="0">
              <a:latin typeface="Calibri"/>
            </a:endParaRPr>
          </a:p>
        </p:txBody>
      </p:sp>
    </p:spTree>
    <p:extLst>
      <p:ext uri="{BB962C8B-B14F-4D97-AF65-F5344CB8AC3E}">
        <p14:creationId xmlns:p14="http://schemas.microsoft.com/office/powerpoint/2010/main" val="38528431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xmlns="" id="{0564B91B-874B-F50F-03B9-683CF69CFE8A}"/>
              </a:ext>
            </a:extLst>
          </p:cNvPr>
          <p:cNvSpPr>
            <a:spLocks noGrp="1"/>
          </p:cNvSpPr>
          <p:nvPr>
            <p:ph sz="quarter" idx="10"/>
          </p:nvPr>
        </p:nvSpPr>
        <p:spPr/>
        <p:txBody>
          <a:bodyPr/>
          <a:lstStyle/>
          <a:p>
            <a:pPr algn="ctr" eaLnBrk="1" hangingPunct="1">
              <a:spcBef>
                <a:spcPct val="0"/>
              </a:spcBef>
              <a:buFont typeface="Arial" charset="0"/>
              <a:buNone/>
              <a:defRPr/>
            </a:pPr>
            <a:endParaRPr lang="en-US" dirty="0" smtClean="0">
              <a:latin typeface="Arial" charset="0"/>
              <a:cs typeface="Arial" charset="0"/>
            </a:endParaRPr>
          </a:p>
          <a:p>
            <a:pPr algn="ctr" eaLnBrk="1" hangingPunct="1">
              <a:spcBef>
                <a:spcPct val="0"/>
              </a:spcBef>
              <a:buFont typeface="Arial" charset="0"/>
              <a:buNone/>
              <a:defRPr/>
            </a:pPr>
            <a:r>
              <a:rPr lang="en-US" dirty="0" smtClean="0">
                <a:latin typeface="Arial" charset="0"/>
                <a:cs typeface="Arial" charset="0"/>
              </a:rPr>
              <a:t>Session 8(09</a:t>
            </a:r>
            <a:r>
              <a:rPr lang="en-US" baseline="30000" dirty="0" smtClean="0">
                <a:latin typeface="Arial" charset="0"/>
                <a:cs typeface="Arial" charset="0"/>
              </a:rPr>
              <a:t>th</a:t>
            </a:r>
            <a:r>
              <a:rPr lang="en-US" dirty="0" smtClean="0">
                <a:latin typeface="Arial" charset="0"/>
                <a:cs typeface="Arial" charset="0"/>
              </a:rPr>
              <a:t> September,2023)</a:t>
            </a:r>
            <a:endParaRPr lang="en-US" dirty="0">
              <a:latin typeface="Arial" charset="0"/>
              <a:cs typeface="Arial"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253" name="Rectangle 5"/>
          <p:cNvSpPr>
            <a:spLocks noChangeArrowheads="1"/>
          </p:cNvSpPr>
          <p:nvPr/>
        </p:nvSpPr>
        <p:spPr bwMode="auto">
          <a:xfrm>
            <a:off x="1981200" y="1066800"/>
            <a:ext cx="8229600" cy="502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l">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669925" indent="-325438" algn="l">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022350" indent="-350838" algn="l">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339850" indent="-315913" algn="l">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1681163" indent="-339725" algn="l">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363" indent="-339725"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563" indent="-339725"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2763" indent="-339725"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09963" indent="-339725"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fontAlgn="base">
              <a:spcAft>
                <a:spcPct val="0"/>
              </a:spcAft>
              <a:buClr>
                <a:srgbClr val="4F81BD"/>
              </a:buClr>
            </a:pPr>
            <a:endParaRPr lang="en-US" altLang="zh-CN" sz="2400" b="1" dirty="0">
              <a:solidFill>
                <a:prstClr val="black"/>
              </a:solidFill>
            </a:endParaRPr>
          </a:p>
          <a:p>
            <a:pPr fontAlgn="base">
              <a:spcAft>
                <a:spcPct val="0"/>
              </a:spcAft>
              <a:buClr>
                <a:srgbClr val="4F81BD"/>
              </a:buClr>
            </a:pPr>
            <a:r>
              <a:rPr lang="en-US" altLang="zh-CN" sz="2400" b="1" dirty="0">
                <a:solidFill>
                  <a:prstClr val="black"/>
                </a:solidFill>
              </a:rPr>
              <a:t>Hard Margin:</a:t>
            </a:r>
          </a:p>
          <a:p>
            <a:pPr fontAlgn="base">
              <a:spcAft>
                <a:spcPct val="0"/>
              </a:spcAft>
              <a:buClr>
                <a:srgbClr val="4F81BD"/>
              </a:buClr>
            </a:pPr>
            <a:endParaRPr lang="en-US" altLang="zh-CN" sz="2400" b="1" dirty="0">
              <a:solidFill>
                <a:prstClr val="black"/>
              </a:solidFill>
            </a:endParaRPr>
          </a:p>
          <a:p>
            <a:pPr fontAlgn="base">
              <a:spcAft>
                <a:spcPct val="0"/>
              </a:spcAft>
              <a:buClr>
                <a:srgbClr val="4F81BD"/>
              </a:buClr>
            </a:pPr>
            <a:endParaRPr lang="en-US" altLang="zh-CN" dirty="0">
              <a:solidFill>
                <a:prstClr val="black"/>
              </a:solidFill>
            </a:endParaRPr>
          </a:p>
          <a:p>
            <a:pPr fontAlgn="base">
              <a:spcAft>
                <a:spcPct val="0"/>
              </a:spcAft>
              <a:buClr>
                <a:srgbClr val="4F81BD"/>
              </a:buClr>
            </a:pPr>
            <a:endParaRPr lang="en-US" altLang="zh-CN" sz="2400" b="1" dirty="0">
              <a:solidFill>
                <a:prstClr val="black"/>
              </a:solidFill>
            </a:endParaRPr>
          </a:p>
          <a:p>
            <a:pPr fontAlgn="base">
              <a:spcAft>
                <a:spcPct val="0"/>
              </a:spcAft>
              <a:buClr>
                <a:srgbClr val="4F81BD"/>
              </a:buClr>
            </a:pPr>
            <a:r>
              <a:rPr lang="en-US" altLang="zh-CN" sz="2400" b="1" dirty="0">
                <a:solidFill>
                  <a:prstClr val="black"/>
                </a:solidFill>
              </a:rPr>
              <a:t>Soft Margin incorporating slack variables:</a:t>
            </a:r>
          </a:p>
          <a:p>
            <a:pPr fontAlgn="base">
              <a:spcAft>
                <a:spcPct val="0"/>
              </a:spcAft>
              <a:buClr>
                <a:srgbClr val="4F81BD"/>
              </a:buClr>
            </a:pPr>
            <a:endParaRPr lang="en-US" altLang="zh-CN" sz="2400" b="1" dirty="0">
              <a:solidFill>
                <a:prstClr val="black"/>
              </a:solidFill>
            </a:endParaRPr>
          </a:p>
          <a:p>
            <a:pPr fontAlgn="base">
              <a:spcAft>
                <a:spcPct val="0"/>
              </a:spcAft>
              <a:buClr>
                <a:srgbClr val="4F81BD"/>
              </a:buClr>
            </a:pPr>
            <a:endParaRPr lang="en-US" altLang="zh-CN" dirty="0">
              <a:solidFill>
                <a:prstClr val="black"/>
              </a:solidFill>
            </a:endParaRPr>
          </a:p>
          <a:p>
            <a:pPr fontAlgn="base">
              <a:spcAft>
                <a:spcPct val="0"/>
              </a:spcAft>
              <a:buClr>
                <a:srgbClr val="4F81BD"/>
              </a:buClr>
            </a:pPr>
            <a:endParaRPr lang="en-US" altLang="zh-CN" sz="2800" dirty="0">
              <a:solidFill>
                <a:prstClr val="black"/>
              </a:solidFill>
            </a:endParaRPr>
          </a:p>
          <a:p>
            <a:pPr fontAlgn="base">
              <a:spcAft>
                <a:spcPct val="0"/>
              </a:spcAft>
              <a:buClr>
                <a:srgbClr val="4F81BD"/>
              </a:buClr>
            </a:pPr>
            <a:r>
              <a:rPr lang="en-US" altLang="zh-CN" sz="2400" b="1" dirty="0">
                <a:solidFill>
                  <a:prstClr val="black"/>
                </a:solidFill>
              </a:rPr>
              <a:t>Parameter </a:t>
            </a:r>
            <a:r>
              <a:rPr lang="en-US" altLang="zh-CN" sz="2400" b="1" i="1" dirty="0">
                <a:solidFill>
                  <a:prstClr val="black"/>
                </a:solidFill>
              </a:rPr>
              <a:t>C</a:t>
            </a:r>
            <a:r>
              <a:rPr lang="en-US" altLang="zh-CN" sz="2400" b="1" dirty="0">
                <a:solidFill>
                  <a:prstClr val="black"/>
                </a:solidFill>
              </a:rPr>
              <a:t> can be viewed as a way to control overfitting.</a:t>
            </a:r>
          </a:p>
        </p:txBody>
      </p:sp>
      <mc:AlternateContent xmlns:mc="http://schemas.openxmlformats.org/markup-compatibility/2006" xmlns:a14="http://schemas.microsoft.com/office/drawing/2010/main">
        <mc:Choice Requires="a14">
          <p:sp>
            <p:nvSpPr>
              <p:cNvPr id="309254" name="Text Box 6"/>
              <p:cNvSpPr txBox="1">
                <a:spLocks noChangeArrowheads="1"/>
              </p:cNvSpPr>
              <p:nvPr/>
            </p:nvSpPr>
            <p:spPr bwMode="auto">
              <a:xfrm>
                <a:off x="2514600" y="1954307"/>
                <a:ext cx="6438900" cy="1151021"/>
              </a:xfrm>
              <a:prstGeom prst="rect">
                <a:avLst/>
              </a:prstGeom>
              <a:noFill/>
              <a:ln w="25400" algn="ctr">
                <a:solidFill>
                  <a:srgbClr val="008000"/>
                </a:solidFill>
                <a:miter lim="800000"/>
                <a:headEnd/>
                <a:tailEnd/>
              </a:ln>
              <a:effectLst/>
              <a:extLst>
                <a:ext uri="{909E8E84-426E-40DD-AFC4-6F175D3DCCD1}">
                  <a14:hiddenFill>
                    <a:solidFill>
                      <a:schemeClr val="tx1"/>
                    </a:solidFill>
                  </a14:hiddenFill>
                </a:ext>
                <a:ext uri="{AF507438-7753-43E0-B8FC-AC1667EBCBE1}">
                  <a14:hiddenEffects>
                    <a:effectLst>
                      <a:outerShdw dist="35921" dir="2700000" algn="ctr" rotWithShape="0">
                        <a:schemeClr val="bg2"/>
                      </a:outerShdw>
                    </a:effectLst>
                  </a14:hiddenEffects>
                </a:ext>
              </a:extLst>
            </p:spPr>
            <p:txBody>
              <a:bodyPr>
                <a:spAutoFit/>
              </a:bodyPr>
              <a:lstStyle/>
              <a:p>
                <a:pPr fontAlgn="base">
                  <a:spcBef>
                    <a:spcPct val="0"/>
                  </a:spcBef>
                  <a:spcAft>
                    <a:spcPct val="0"/>
                  </a:spcAft>
                </a:pPr>
                <a:r>
                  <a:rPr lang="en-US" altLang="zh-CN" sz="2000" dirty="0">
                    <a:solidFill>
                      <a:prstClr val="black"/>
                    </a:solidFill>
                    <a:latin typeface="Times New Roman" panose="02020603050405020304" pitchFamily="18" charset="0"/>
                  </a:rPr>
                  <a:t>Find </a:t>
                </a:r>
                <a:r>
                  <a:rPr lang="en-US" altLang="zh-CN" sz="2000" b="1" dirty="0">
                    <a:solidFill>
                      <a:prstClr val="black"/>
                    </a:solidFill>
                    <a:latin typeface="Times New Roman" panose="02020603050405020304" pitchFamily="18" charset="0"/>
                  </a:rPr>
                  <a:t>w</a:t>
                </a:r>
                <a:r>
                  <a:rPr lang="en-US" altLang="zh-CN" sz="2000" dirty="0">
                    <a:solidFill>
                      <a:prstClr val="black"/>
                    </a:solidFill>
                    <a:latin typeface="Times New Roman" panose="02020603050405020304" pitchFamily="18" charset="0"/>
                  </a:rPr>
                  <a:t> and </a:t>
                </a:r>
                <a:r>
                  <a:rPr lang="en-US" altLang="zh-CN" sz="2000" i="1" dirty="0">
                    <a:solidFill>
                      <a:prstClr val="black"/>
                    </a:solidFill>
                    <a:latin typeface="Times New Roman" panose="02020603050405020304" pitchFamily="18" charset="0"/>
                  </a:rPr>
                  <a:t>b</a:t>
                </a:r>
                <a:r>
                  <a:rPr lang="en-US" altLang="zh-CN" sz="2000" dirty="0">
                    <a:solidFill>
                      <a:prstClr val="black"/>
                    </a:solidFill>
                    <a:latin typeface="Times New Roman" panose="02020603050405020304" pitchFamily="18" charset="0"/>
                  </a:rPr>
                  <a:t> such that</a:t>
                </a:r>
              </a:p>
              <a:p>
                <a:pPr fontAlgn="base">
                  <a:spcBef>
                    <a:spcPct val="0"/>
                  </a:spcBef>
                  <a:spcAft>
                    <a:spcPct val="0"/>
                  </a:spcAft>
                </a:pPr>
                <a:r>
                  <a:rPr lang="el-GR" altLang="en-US" sz="2000" b="1" dirty="0">
                    <a:solidFill>
                      <a:prstClr val="black"/>
                    </a:solidFill>
                    <a:latin typeface="Times New Roman" panose="02020603050405020304" pitchFamily="18" charset="0"/>
                    <a:cs typeface="Times New Roman" panose="02020603050405020304" pitchFamily="18" charset="0"/>
                  </a:rPr>
                  <a:t>Φ</a:t>
                </a:r>
                <a:r>
                  <a:rPr lang="en-US" altLang="zh-CN" sz="2000" dirty="0">
                    <a:solidFill>
                      <a:prstClr val="black"/>
                    </a:solidFill>
                    <a:latin typeface="Times New Roman" panose="02020603050405020304" pitchFamily="18" charset="0"/>
                    <a:cs typeface="Times New Roman" panose="02020603050405020304" pitchFamily="18" charset="0"/>
                  </a:rPr>
                  <a:t>(</a:t>
                </a:r>
                <a:r>
                  <a:rPr lang="en-US" altLang="zh-CN" sz="2000" b="1" dirty="0">
                    <a:solidFill>
                      <a:prstClr val="black"/>
                    </a:solidFill>
                    <a:latin typeface="Times New Roman" panose="02020603050405020304" pitchFamily="18" charset="0"/>
                    <a:cs typeface="Times New Roman" panose="02020603050405020304" pitchFamily="18" charset="0"/>
                  </a:rPr>
                  <a:t>w</a:t>
                </a:r>
                <a:r>
                  <a:rPr lang="en-US" altLang="zh-CN" sz="2000" dirty="0">
                    <a:solidFill>
                      <a:prstClr val="black"/>
                    </a:solidFill>
                    <a:latin typeface="Times New Roman" panose="02020603050405020304" pitchFamily="18" charset="0"/>
                    <a:cs typeface="Times New Roman" panose="02020603050405020304" pitchFamily="18" charset="0"/>
                  </a:rPr>
                  <a:t>)</a:t>
                </a:r>
                <a:r>
                  <a:rPr lang="en-US" altLang="zh-CN" sz="2000" b="1" dirty="0">
                    <a:solidFill>
                      <a:prstClr val="black"/>
                    </a:solidFill>
                    <a:latin typeface="Times New Roman" panose="02020603050405020304" pitchFamily="18" charset="0"/>
                    <a:cs typeface="Times New Roman" panose="02020603050405020304" pitchFamily="18" charset="0"/>
                  </a:rPr>
                  <a:t> = </a:t>
                </a:r>
                <a14:m>
                  <m:oMath xmlns:m="http://schemas.openxmlformats.org/officeDocument/2006/math">
                    <m:f>
                      <m:fPr>
                        <m:ctrlPr>
                          <a:rPr lang="en-US" altLang="zh-CN" sz="2000" b="1" i="1">
                            <a:solidFill>
                              <a:prstClr val="black"/>
                            </a:solidFill>
                            <a:latin typeface="Cambria Math" panose="02040503050406030204" pitchFamily="18" charset="0"/>
                          </a:rPr>
                        </m:ctrlPr>
                      </m:fPr>
                      <m:num>
                        <m:r>
                          <a:rPr lang="en-US" altLang="zh-CN" sz="2000" b="1" i="1">
                            <a:solidFill>
                              <a:prstClr val="black"/>
                            </a:solidFill>
                            <a:latin typeface="Cambria Math" panose="02040503050406030204" pitchFamily="18" charset="0"/>
                          </a:rPr>
                          <m:t>𝟏</m:t>
                        </m:r>
                      </m:num>
                      <m:den>
                        <m:r>
                          <a:rPr lang="en-US" altLang="zh-CN" sz="2000" b="1" i="1">
                            <a:solidFill>
                              <a:prstClr val="black"/>
                            </a:solidFill>
                            <a:latin typeface="Cambria Math" panose="02040503050406030204" pitchFamily="18" charset="0"/>
                          </a:rPr>
                          <m:t>𝟐</m:t>
                        </m:r>
                      </m:den>
                    </m:f>
                  </m:oMath>
                </a14:m>
                <a:r>
                  <a:rPr lang="en-US" altLang="zh-CN" sz="2000" b="1" dirty="0">
                    <a:solidFill>
                      <a:prstClr val="black"/>
                    </a:solidFill>
                    <a:latin typeface="Times New Roman" panose="02020603050405020304" pitchFamily="18" charset="0"/>
                    <a:cs typeface="Times New Roman" panose="02020603050405020304" pitchFamily="18" charset="0"/>
                  </a:rPr>
                  <a:t> </a:t>
                </a:r>
                <a:r>
                  <a:rPr lang="en-US" altLang="zh-CN" sz="2000" b="1" dirty="0">
                    <a:solidFill>
                      <a:prstClr val="black"/>
                    </a:solidFill>
                    <a:latin typeface="Times New Roman" panose="02020603050405020304" pitchFamily="18" charset="0"/>
                  </a:rPr>
                  <a:t>w</a:t>
                </a:r>
                <a:r>
                  <a:rPr lang="en-US" altLang="zh-CN" sz="2000" baseline="30000" dirty="0">
                    <a:solidFill>
                      <a:prstClr val="black"/>
                    </a:solidFill>
                    <a:latin typeface="Times New Roman" panose="02020603050405020304" pitchFamily="18" charset="0"/>
                  </a:rPr>
                  <a:t>T</a:t>
                </a:r>
                <a:r>
                  <a:rPr lang="en-US" altLang="zh-CN" sz="2000" b="1" dirty="0">
                    <a:solidFill>
                      <a:prstClr val="black"/>
                    </a:solidFill>
                    <a:latin typeface="Times New Roman" panose="02020603050405020304" pitchFamily="18" charset="0"/>
                  </a:rPr>
                  <a:t>w </a:t>
                </a:r>
                <a:r>
                  <a:rPr lang="en-US" altLang="zh-CN" sz="2000" dirty="0">
                    <a:solidFill>
                      <a:prstClr val="black"/>
                    </a:solidFill>
                    <a:latin typeface="Times New Roman" panose="02020603050405020304" pitchFamily="18" charset="0"/>
                  </a:rPr>
                  <a:t>is minimized and for all </a:t>
                </a:r>
                <a:r>
                  <a:rPr lang="en-US" altLang="zh-CN" sz="2400" dirty="0">
                    <a:solidFill>
                      <a:prstClr val="black"/>
                    </a:solidFill>
                    <a:latin typeface="Times New Roman" panose="02020603050405020304" pitchFamily="18" charset="0"/>
                  </a:rPr>
                  <a:t>{</a:t>
                </a:r>
                <a:r>
                  <a:rPr lang="en-US" altLang="zh-CN" sz="2000" dirty="0">
                    <a:solidFill>
                      <a:prstClr val="black"/>
                    </a:solidFill>
                    <a:latin typeface="Times New Roman" panose="02020603050405020304" pitchFamily="18" charset="0"/>
                  </a:rPr>
                  <a:t>(</a:t>
                </a:r>
                <a:r>
                  <a:rPr lang="en-US" altLang="zh-CN" sz="2400" b="1" dirty="0">
                    <a:solidFill>
                      <a:prstClr val="black"/>
                    </a:solidFill>
                    <a:latin typeface="Times New Roman" panose="02020603050405020304" pitchFamily="18" charset="0"/>
                  </a:rPr>
                  <a:t>x</a:t>
                </a:r>
                <a:r>
                  <a:rPr lang="en-US" altLang="zh-CN" sz="2400" b="1" baseline="-25000" dirty="0">
                    <a:solidFill>
                      <a:prstClr val="black"/>
                    </a:solidFill>
                    <a:latin typeface="Times New Roman" panose="02020603050405020304" pitchFamily="18" charset="0"/>
                  </a:rPr>
                  <a:t>i</a:t>
                </a:r>
                <a:r>
                  <a:rPr lang="en-US" altLang="zh-CN" sz="2400" b="1" dirty="0">
                    <a:solidFill>
                      <a:prstClr val="black"/>
                    </a:solidFill>
                    <a:latin typeface="Times New Roman" panose="02020603050405020304" pitchFamily="18" charset="0"/>
                  </a:rPr>
                  <a:t> </a:t>
                </a:r>
                <a:r>
                  <a:rPr lang="en-US" altLang="zh-CN" sz="2400" dirty="0">
                    <a:solidFill>
                      <a:prstClr val="black"/>
                    </a:solidFill>
                    <a:latin typeface="Times New Roman" panose="02020603050405020304" pitchFamily="18" charset="0"/>
                  </a:rPr>
                  <a:t>,</a:t>
                </a:r>
                <a:r>
                  <a:rPr lang="en-US" altLang="zh-CN" sz="2400" i="1" dirty="0">
                    <a:solidFill>
                      <a:prstClr val="black"/>
                    </a:solidFill>
                    <a:latin typeface="Times New Roman" panose="02020603050405020304" pitchFamily="18" charset="0"/>
                  </a:rPr>
                  <a:t>y</a:t>
                </a:r>
                <a:r>
                  <a:rPr lang="en-US" altLang="zh-CN" sz="2400" i="1" baseline="-25000" dirty="0">
                    <a:solidFill>
                      <a:prstClr val="black"/>
                    </a:solidFill>
                    <a:latin typeface="Times New Roman" panose="02020603050405020304" pitchFamily="18" charset="0"/>
                  </a:rPr>
                  <a:t>i</a:t>
                </a:r>
                <a:r>
                  <a:rPr lang="en-US" altLang="zh-CN" sz="2400" dirty="0">
                    <a:solidFill>
                      <a:prstClr val="black"/>
                    </a:solidFill>
                    <a:latin typeface="Times New Roman" panose="02020603050405020304" pitchFamily="18" charset="0"/>
                  </a:rPr>
                  <a:t>)}</a:t>
                </a:r>
                <a:endParaRPr lang="en-US" altLang="zh-CN" sz="2000" dirty="0">
                  <a:solidFill>
                    <a:prstClr val="black"/>
                  </a:solidFill>
                  <a:latin typeface="Times New Roman" panose="02020603050405020304" pitchFamily="18" charset="0"/>
                </a:endParaRPr>
              </a:p>
              <a:p>
                <a:pPr fontAlgn="base">
                  <a:spcBef>
                    <a:spcPct val="0"/>
                  </a:spcBef>
                  <a:spcAft>
                    <a:spcPct val="0"/>
                  </a:spcAft>
                </a:pPr>
                <a:r>
                  <a:rPr lang="en-US" altLang="zh-CN" sz="2000" i="1" dirty="0">
                    <a:solidFill>
                      <a:prstClr val="black"/>
                    </a:solidFill>
                    <a:latin typeface="Times New Roman" panose="02020603050405020304" pitchFamily="18" charset="0"/>
                  </a:rPr>
                  <a:t>y</a:t>
                </a:r>
                <a:r>
                  <a:rPr lang="en-US" altLang="zh-CN" sz="2000" i="1" baseline="-25000" dirty="0">
                    <a:solidFill>
                      <a:prstClr val="black"/>
                    </a:solidFill>
                    <a:latin typeface="Times New Roman" panose="02020603050405020304" pitchFamily="18" charset="0"/>
                  </a:rPr>
                  <a:t>i</a:t>
                </a:r>
                <a:r>
                  <a:rPr lang="en-US" altLang="zh-CN" sz="2000" dirty="0">
                    <a:solidFill>
                      <a:prstClr val="black"/>
                    </a:solidFill>
                    <a:latin typeface="Times New Roman" panose="02020603050405020304" pitchFamily="18" charset="0"/>
                  </a:rPr>
                  <a:t> (</a:t>
                </a:r>
                <a:r>
                  <a:rPr lang="en-US" altLang="zh-CN" sz="2000" b="1" dirty="0">
                    <a:solidFill>
                      <a:prstClr val="black"/>
                    </a:solidFill>
                    <a:latin typeface="Times New Roman" panose="02020603050405020304" pitchFamily="18" charset="0"/>
                  </a:rPr>
                  <a:t>w</a:t>
                </a:r>
                <a:r>
                  <a:rPr lang="en-US" altLang="zh-CN" sz="2000" b="1" baseline="30000" dirty="0">
                    <a:solidFill>
                      <a:prstClr val="black"/>
                    </a:solidFill>
                    <a:latin typeface="Times New Roman" panose="02020603050405020304" pitchFamily="18" charset="0"/>
                  </a:rPr>
                  <a:t>T</a:t>
                </a:r>
                <a:r>
                  <a:rPr lang="en-US" altLang="zh-CN" sz="2000" b="1" dirty="0">
                    <a:solidFill>
                      <a:prstClr val="black"/>
                    </a:solidFill>
                    <a:latin typeface="Times New Roman" panose="02020603050405020304" pitchFamily="18" charset="0"/>
                  </a:rPr>
                  <a:t>x</a:t>
                </a:r>
                <a:r>
                  <a:rPr lang="en-US" altLang="zh-CN" sz="2000" b="1" baseline="-25000" dirty="0">
                    <a:solidFill>
                      <a:prstClr val="black"/>
                    </a:solidFill>
                    <a:latin typeface="Times New Roman" panose="02020603050405020304" pitchFamily="18" charset="0"/>
                  </a:rPr>
                  <a:t>i</a:t>
                </a:r>
                <a:r>
                  <a:rPr lang="en-US" altLang="zh-CN" sz="2000" b="1" dirty="0">
                    <a:solidFill>
                      <a:prstClr val="black"/>
                    </a:solidFill>
                    <a:latin typeface="Times New Roman" panose="02020603050405020304" pitchFamily="18" charset="0"/>
                  </a:rPr>
                  <a:t> </a:t>
                </a:r>
                <a:r>
                  <a:rPr lang="en-US" altLang="zh-CN" sz="2000" dirty="0">
                    <a:solidFill>
                      <a:prstClr val="black"/>
                    </a:solidFill>
                    <a:latin typeface="Times New Roman" panose="02020603050405020304" pitchFamily="18" charset="0"/>
                  </a:rPr>
                  <a:t>+ b)</a:t>
                </a:r>
                <a:r>
                  <a:rPr lang="en-US" altLang="zh-CN" sz="2000" b="1" dirty="0">
                    <a:solidFill>
                      <a:prstClr val="black"/>
                    </a:solidFill>
                    <a:latin typeface="Times New Roman" panose="02020603050405020304" pitchFamily="18" charset="0"/>
                  </a:rPr>
                  <a:t> </a:t>
                </a:r>
                <a:r>
                  <a:rPr lang="en-US" altLang="zh-CN" sz="2000" b="1" dirty="0">
                    <a:solidFill>
                      <a:prstClr val="black"/>
                    </a:solidFill>
                    <a:latin typeface="Times New Roman" panose="02020603050405020304" pitchFamily="18" charset="0"/>
                    <a:cs typeface="Times New Roman" panose="02020603050405020304" pitchFamily="18" charset="0"/>
                  </a:rPr>
                  <a:t>≥ </a:t>
                </a:r>
                <a:r>
                  <a:rPr lang="en-US" altLang="zh-CN" sz="2000" dirty="0">
                    <a:solidFill>
                      <a:prstClr val="black"/>
                    </a:solidFill>
                    <a:latin typeface="Times New Roman" panose="02020603050405020304" pitchFamily="18" charset="0"/>
                    <a:cs typeface="Times New Roman" panose="02020603050405020304" pitchFamily="18" charset="0"/>
                  </a:rPr>
                  <a:t>1</a:t>
                </a:r>
              </a:p>
            </p:txBody>
          </p:sp>
        </mc:Choice>
        <mc:Fallback xmlns="">
          <p:sp>
            <p:nvSpPr>
              <p:cNvPr id="309254" name="Text Box 6"/>
              <p:cNvSpPr txBox="1">
                <a:spLocks noRot="1" noChangeAspect="1" noMove="1" noResize="1" noEditPoints="1" noAdjustHandles="1" noChangeArrowheads="1" noChangeShapeType="1" noTextEdit="1"/>
              </p:cNvSpPr>
              <p:nvPr/>
            </p:nvSpPr>
            <p:spPr bwMode="auto">
              <a:xfrm>
                <a:off x="990600" y="1954306"/>
                <a:ext cx="6438900" cy="1151021"/>
              </a:xfrm>
              <a:prstGeom prst="rect">
                <a:avLst/>
              </a:prstGeom>
              <a:blipFill rotWithShape="0">
                <a:blip r:embed="rId3"/>
                <a:stretch>
                  <a:fillRect l="-849" t="-2083" b="-7813"/>
                </a:stretch>
              </a:blipFill>
              <a:ln w="25400" algn="ctr">
                <a:solidFill>
                  <a:srgbClr val="008000"/>
                </a:solidFill>
                <a:miter lim="800000"/>
                <a:headEnd/>
                <a:tailEnd/>
              </a:ln>
              <a:effectLst/>
              <a:extLst>
                <a:ext uri="{909E8E84-426E-40DD-AFC4-6F175D3DCCD1}">
                  <a14:hiddenFill xmlns:a14="http://schemas.microsoft.com/office/drawing/2010/main">
                    <a:solidFill>
                      <a:schemeClr val="tx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9255" name="Text Box 7"/>
              <p:cNvSpPr txBox="1">
                <a:spLocks noChangeArrowheads="1"/>
              </p:cNvSpPr>
              <p:nvPr/>
            </p:nvSpPr>
            <p:spPr bwMode="auto">
              <a:xfrm>
                <a:off x="2478741" y="3934013"/>
                <a:ext cx="6858000" cy="1151021"/>
              </a:xfrm>
              <a:prstGeom prst="rect">
                <a:avLst/>
              </a:prstGeom>
              <a:noFill/>
              <a:ln w="25400" algn="ctr">
                <a:solidFill>
                  <a:srgbClr val="008000"/>
                </a:solidFill>
                <a:miter lim="800000"/>
                <a:headEnd/>
                <a:tailEnd/>
              </a:ln>
              <a:effectLst/>
              <a:extLst>
                <a:ext uri="{909E8E84-426E-40DD-AFC4-6F175D3DCCD1}">
                  <a14:hiddenFill>
                    <a:solidFill>
                      <a:schemeClr val="tx1"/>
                    </a:solidFill>
                  </a14:hiddenFill>
                </a:ext>
                <a:ext uri="{AF507438-7753-43E0-B8FC-AC1667EBCBE1}">
                  <a14:hiddenEffects>
                    <a:effectLst>
                      <a:outerShdw dist="35921" dir="2700000" algn="ctr" rotWithShape="0">
                        <a:schemeClr val="bg2"/>
                      </a:outerShdw>
                    </a:effectLst>
                  </a14:hiddenEffects>
                </a:ext>
              </a:extLst>
            </p:spPr>
            <p:txBody>
              <a:bodyPr>
                <a:spAutoFit/>
              </a:bodyPr>
              <a:lstStyle/>
              <a:p>
                <a:pPr fontAlgn="base">
                  <a:spcBef>
                    <a:spcPct val="0"/>
                  </a:spcBef>
                  <a:spcAft>
                    <a:spcPct val="0"/>
                  </a:spcAft>
                </a:pPr>
                <a:r>
                  <a:rPr lang="en-US" altLang="zh-CN" sz="2000" dirty="0">
                    <a:solidFill>
                      <a:prstClr val="black"/>
                    </a:solidFill>
                    <a:latin typeface="Times New Roman" panose="02020603050405020304" pitchFamily="18" charset="0"/>
                  </a:rPr>
                  <a:t>Find </a:t>
                </a:r>
                <a:r>
                  <a:rPr lang="en-US" altLang="zh-CN" sz="2000" b="1" dirty="0">
                    <a:solidFill>
                      <a:prstClr val="black"/>
                    </a:solidFill>
                    <a:latin typeface="Times New Roman" panose="02020603050405020304" pitchFamily="18" charset="0"/>
                  </a:rPr>
                  <a:t>w</a:t>
                </a:r>
                <a:r>
                  <a:rPr lang="en-US" altLang="zh-CN" sz="2000" dirty="0">
                    <a:solidFill>
                      <a:prstClr val="black"/>
                    </a:solidFill>
                    <a:latin typeface="Times New Roman" panose="02020603050405020304" pitchFamily="18" charset="0"/>
                  </a:rPr>
                  <a:t> and </a:t>
                </a:r>
                <a:r>
                  <a:rPr lang="en-US" altLang="zh-CN" sz="2000" i="1" dirty="0">
                    <a:solidFill>
                      <a:prstClr val="black"/>
                    </a:solidFill>
                    <a:latin typeface="Times New Roman" panose="02020603050405020304" pitchFamily="18" charset="0"/>
                  </a:rPr>
                  <a:t>b</a:t>
                </a:r>
                <a:r>
                  <a:rPr lang="en-US" altLang="zh-CN" sz="2000" dirty="0">
                    <a:solidFill>
                      <a:prstClr val="black"/>
                    </a:solidFill>
                    <a:latin typeface="Times New Roman" panose="02020603050405020304" pitchFamily="18" charset="0"/>
                  </a:rPr>
                  <a:t> such that</a:t>
                </a:r>
              </a:p>
              <a:p>
                <a:pPr fontAlgn="base">
                  <a:spcBef>
                    <a:spcPct val="0"/>
                  </a:spcBef>
                  <a:spcAft>
                    <a:spcPct val="0"/>
                  </a:spcAft>
                </a:pPr>
                <a:r>
                  <a:rPr lang="el-GR" altLang="en-US" sz="2000" b="1" dirty="0">
                    <a:solidFill>
                      <a:prstClr val="black"/>
                    </a:solidFill>
                    <a:latin typeface="Times New Roman" panose="02020603050405020304" pitchFamily="18" charset="0"/>
                    <a:cs typeface="Times New Roman" panose="02020603050405020304" pitchFamily="18" charset="0"/>
                  </a:rPr>
                  <a:t>Φ</a:t>
                </a:r>
                <a:r>
                  <a:rPr lang="en-US" altLang="zh-CN" sz="2000" dirty="0">
                    <a:solidFill>
                      <a:prstClr val="black"/>
                    </a:solidFill>
                    <a:latin typeface="Times New Roman" panose="02020603050405020304" pitchFamily="18" charset="0"/>
                    <a:cs typeface="Times New Roman" panose="02020603050405020304" pitchFamily="18" charset="0"/>
                  </a:rPr>
                  <a:t>(</a:t>
                </a:r>
                <a:r>
                  <a:rPr lang="en-US" altLang="zh-CN" sz="2000" b="1" dirty="0">
                    <a:solidFill>
                      <a:prstClr val="black"/>
                    </a:solidFill>
                    <a:latin typeface="Times New Roman" panose="02020603050405020304" pitchFamily="18" charset="0"/>
                    <a:cs typeface="Times New Roman" panose="02020603050405020304" pitchFamily="18" charset="0"/>
                  </a:rPr>
                  <a:t>w</a:t>
                </a:r>
                <a:r>
                  <a:rPr lang="en-US" altLang="zh-CN" sz="2000" dirty="0">
                    <a:solidFill>
                      <a:prstClr val="black"/>
                    </a:solidFill>
                    <a:latin typeface="Times New Roman" panose="02020603050405020304" pitchFamily="18" charset="0"/>
                    <a:cs typeface="Times New Roman" panose="02020603050405020304" pitchFamily="18" charset="0"/>
                  </a:rPr>
                  <a:t>)</a:t>
                </a:r>
                <a:r>
                  <a:rPr lang="en-US" altLang="zh-CN" sz="2000" b="1" dirty="0">
                    <a:solidFill>
                      <a:prstClr val="black"/>
                    </a:solidFill>
                    <a:latin typeface="Times New Roman" panose="02020603050405020304" pitchFamily="18" charset="0"/>
                    <a:cs typeface="Times New Roman" panose="02020603050405020304" pitchFamily="18" charset="0"/>
                  </a:rPr>
                  <a:t> = </a:t>
                </a:r>
                <a14:m>
                  <m:oMath xmlns:m="http://schemas.openxmlformats.org/officeDocument/2006/math">
                    <m:f>
                      <m:fPr>
                        <m:ctrlPr>
                          <a:rPr lang="en-US" altLang="zh-CN" sz="2000" b="1" i="1">
                            <a:solidFill>
                              <a:prstClr val="black"/>
                            </a:solidFill>
                            <a:latin typeface="Cambria Math" panose="02040503050406030204" pitchFamily="18" charset="0"/>
                          </a:rPr>
                        </m:ctrlPr>
                      </m:fPr>
                      <m:num>
                        <m:r>
                          <a:rPr lang="en-US" altLang="zh-CN" sz="2000" b="1" i="1">
                            <a:solidFill>
                              <a:prstClr val="black"/>
                            </a:solidFill>
                            <a:latin typeface="Cambria Math" panose="02040503050406030204" pitchFamily="18" charset="0"/>
                          </a:rPr>
                          <m:t>𝟏</m:t>
                        </m:r>
                      </m:num>
                      <m:den>
                        <m:r>
                          <a:rPr lang="en-US" altLang="zh-CN" sz="2000" b="1" i="1">
                            <a:solidFill>
                              <a:prstClr val="black"/>
                            </a:solidFill>
                            <a:latin typeface="Cambria Math" panose="02040503050406030204" pitchFamily="18" charset="0"/>
                          </a:rPr>
                          <m:t>𝟐</m:t>
                        </m:r>
                      </m:den>
                    </m:f>
                  </m:oMath>
                </a14:m>
                <a:r>
                  <a:rPr lang="en-US" altLang="zh-CN" sz="2000" b="1" dirty="0">
                    <a:solidFill>
                      <a:prstClr val="black"/>
                    </a:solidFill>
                    <a:latin typeface="Times New Roman" panose="02020603050405020304" pitchFamily="18" charset="0"/>
                    <a:cs typeface="Times New Roman" panose="02020603050405020304" pitchFamily="18" charset="0"/>
                  </a:rPr>
                  <a:t> </a:t>
                </a:r>
                <a:r>
                  <a:rPr lang="en-US" altLang="zh-CN" sz="2000" b="1" dirty="0">
                    <a:solidFill>
                      <a:prstClr val="black"/>
                    </a:solidFill>
                    <a:latin typeface="Times New Roman" panose="02020603050405020304" pitchFamily="18" charset="0"/>
                  </a:rPr>
                  <a:t>w</a:t>
                </a:r>
                <a:r>
                  <a:rPr lang="en-US" altLang="zh-CN" sz="2000" baseline="30000" dirty="0">
                    <a:solidFill>
                      <a:prstClr val="black"/>
                    </a:solidFill>
                    <a:latin typeface="Times New Roman" panose="02020603050405020304" pitchFamily="18" charset="0"/>
                  </a:rPr>
                  <a:t>T</a:t>
                </a:r>
                <a:r>
                  <a:rPr lang="en-US" altLang="zh-CN" sz="2000" b="1" dirty="0">
                    <a:solidFill>
                      <a:prstClr val="black"/>
                    </a:solidFill>
                    <a:latin typeface="Times New Roman" panose="02020603050405020304" pitchFamily="18" charset="0"/>
                  </a:rPr>
                  <a:t>w </a:t>
                </a:r>
                <a:r>
                  <a:rPr lang="en-US" altLang="zh-CN" sz="2000" dirty="0">
                    <a:solidFill>
                      <a:prstClr val="black"/>
                    </a:solidFill>
                    <a:latin typeface="Times New Roman" panose="02020603050405020304" pitchFamily="18" charset="0"/>
                  </a:rPr>
                  <a:t>+ </a:t>
                </a:r>
                <a:r>
                  <a:rPr lang="en-US" altLang="zh-CN" sz="2000" i="1" dirty="0">
                    <a:solidFill>
                      <a:prstClr val="black"/>
                    </a:solidFill>
                    <a:latin typeface="Times New Roman" panose="02020603050405020304" pitchFamily="18" charset="0"/>
                  </a:rPr>
                  <a:t>C </a:t>
                </a:r>
                <a:r>
                  <a:rPr lang="el-GR" altLang="en-US" sz="2400" dirty="0">
                    <a:solidFill>
                      <a:prstClr val="black"/>
                    </a:solidFill>
                    <a:latin typeface="Times New Roman" panose="02020603050405020304" pitchFamily="18" charset="0"/>
                  </a:rPr>
                  <a:t>Σ</a:t>
                </a:r>
                <a:r>
                  <a:rPr lang="en-US" altLang="en-US" sz="2400" dirty="0">
                    <a:solidFill>
                      <a:prstClr val="black"/>
                    </a:solidFill>
                    <a:latin typeface="Times New Roman" panose="02020603050405020304" pitchFamily="18" charset="0"/>
                  </a:rPr>
                  <a:t> </a:t>
                </a:r>
                <a:r>
                  <a:rPr lang="el-GR" altLang="en-US" sz="2000" i="1" dirty="0">
                    <a:solidFill>
                      <a:prstClr val="black"/>
                    </a:solidFill>
                    <a:latin typeface="Times New Roman" panose="02020603050405020304" pitchFamily="18" charset="0"/>
                  </a:rPr>
                  <a:t>ξ</a:t>
                </a:r>
                <a:r>
                  <a:rPr lang="en-US" altLang="zh-CN" sz="2000" i="1" baseline="-25000" dirty="0" err="1">
                    <a:solidFill>
                      <a:prstClr val="black"/>
                    </a:solidFill>
                    <a:latin typeface="Times New Roman" panose="02020603050405020304" pitchFamily="18" charset="0"/>
                  </a:rPr>
                  <a:t>i</a:t>
                </a:r>
                <a:r>
                  <a:rPr lang="en-US" altLang="zh-CN" sz="2000" dirty="0">
                    <a:solidFill>
                      <a:prstClr val="black"/>
                    </a:solidFill>
                    <a:latin typeface="Times New Roman" panose="02020603050405020304" pitchFamily="18" charset="0"/>
                  </a:rPr>
                  <a:t>     is minimized and for all </a:t>
                </a:r>
                <a:r>
                  <a:rPr lang="en-US" altLang="zh-CN" sz="2400" dirty="0">
                    <a:solidFill>
                      <a:prstClr val="black"/>
                    </a:solidFill>
                    <a:latin typeface="Times New Roman" panose="02020603050405020304" pitchFamily="18" charset="0"/>
                  </a:rPr>
                  <a:t>{</a:t>
                </a:r>
                <a:r>
                  <a:rPr lang="en-US" altLang="zh-CN" sz="2000" dirty="0">
                    <a:solidFill>
                      <a:prstClr val="black"/>
                    </a:solidFill>
                    <a:latin typeface="Times New Roman" panose="02020603050405020304" pitchFamily="18" charset="0"/>
                  </a:rPr>
                  <a:t>(</a:t>
                </a:r>
                <a:r>
                  <a:rPr lang="en-US" altLang="zh-CN" sz="2400" b="1" dirty="0">
                    <a:solidFill>
                      <a:prstClr val="black"/>
                    </a:solidFill>
                    <a:latin typeface="Times New Roman" panose="02020603050405020304" pitchFamily="18" charset="0"/>
                  </a:rPr>
                  <a:t>x</a:t>
                </a:r>
                <a:r>
                  <a:rPr lang="en-US" altLang="zh-CN" sz="2400" b="1" baseline="-25000" dirty="0">
                    <a:solidFill>
                      <a:prstClr val="black"/>
                    </a:solidFill>
                    <a:latin typeface="Times New Roman" panose="02020603050405020304" pitchFamily="18" charset="0"/>
                  </a:rPr>
                  <a:t>i</a:t>
                </a:r>
                <a:r>
                  <a:rPr lang="en-US" altLang="zh-CN" sz="2400" b="1" dirty="0">
                    <a:solidFill>
                      <a:prstClr val="black"/>
                    </a:solidFill>
                    <a:latin typeface="Times New Roman" panose="02020603050405020304" pitchFamily="18" charset="0"/>
                  </a:rPr>
                  <a:t> </a:t>
                </a:r>
                <a:r>
                  <a:rPr lang="en-US" altLang="zh-CN" sz="2400" dirty="0">
                    <a:solidFill>
                      <a:prstClr val="black"/>
                    </a:solidFill>
                    <a:latin typeface="Times New Roman" panose="02020603050405020304" pitchFamily="18" charset="0"/>
                  </a:rPr>
                  <a:t>,</a:t>
                </a:r>
                <a:r>
                  <a:rPr lang="en-US" altLang="zh-CN" sz="2400" i="1" dirty="0">
                    <a:solidFill>
                      <a:prstClr val="black"/>
                    </a:solidFill>
                    <a:latin typeface="Times New Roman" panose="02020603050405020304" pitchFamily="18" charset="0"/>
                  </a:rPr>
                  <a:t>y</a:t>
                </a:r>
                <a:r>
                  <a:rPr lang="en-US" altLang="zh-CN" sz="2400" i="1" baseline="-25000" dirty="0">
                    <a:solidFill>
                      <a:prstClr val="black"/>
                    </a:solidFill>
                    <a:latin typeface="Times New Roman" panose="02020603050405020304" pitchFamily="18" charset="0"/>
                  </a:rPr>
                  <a:t>i</a:t>
                </a:r>
                <a:r>
                  <a:rPr lang="en-US" altLang="zh-CN" sz="2400" dirty="0">
                    <a:solidFill>
                      <a:prstClr val="black"/>
                    </a:solidFill>
                    <a:latin typeface="Times New Roman" panose="02020603050405020304" pitchFamily="18" charset="0"/>
                  </a:rPr>
                  <a:t>)}</a:t>
                </a:r>
                <a:endParaRPr lang="en-US" altLang="zh-CN" sz="2000" dirty="0">
                  <a:solidFill>
                    <a:prstClr val="black"/>
                  </a:solidFill>
                  <a:latin typeface="Times New Roman" panose="02020603050405020304" pitchFamily="18" charset="0"/>
                </a:endParaRPr>
              </a:p>
              <a:p>
                <a:pPr fontAlgn="base">
                  <a:spcBef>
                    <a:spcPct val="0"/>
                  </a:spcBef>
                  <a:spcAft>
                    <a:spcPct val="0"/>
                  </a:spcAft>
                </a:pPr>
                <a:r>
                  <a:rPr lang="en-US" altLang="zh-CN" sz="2000" i="1" dirty="0">
                    <a:solidFill>
                      <a:prstClr val="black"/>
                    </a:solidFill>
                    <a:latin typeface="Times New Roman" panose="02020603050405020304" pitchFamily="18" charset="0"/>
                  </a:rPr>
                  <a:t>y</a:t>
                </a:r>
                <a:r>
                  <a:rPr lang="en-US" altLang="zh-CN" sz="2000" i="1" baseline="-25000" dirty="0">
                    <a:solidFill>
                      <a:prstClr val="black"/>
                    </a:solidFill>
                    <a:latin typeface="Times New Roman" panose="02020603050405020304" pitchFamily="18" charset="0"/>
                  </a:rPr>
                  <a:t>i</a:t>
                </a:r>
                <a:r>
                  <a:rPr lang="en-US" altLang="zh-CN" sz="2000" i="1" dirty="0">
                    <a:solidFill>
                      <a:prstClr val="black"/>
                    </a:solidFill>
                    <a:latin typeface="Times New Roman" panose="02020603050405020304" pitchFamily="18" charset="0"/>
                  </a:rPr>
                  <a:t> </a:t>
                </a:r>
                <a:r>
                  <a:rPr lang="en-US" altLang="zh-CN" sz="2000" dirty="0">
                    <a:solidFill>
                      <a:prstClr val="black"/>
                    </a:solidFill>
                    <a:latin typeface="Times New Roman" panose="02020603050405020304" pitchFamily="18" charset="0"/>
                  </a:rPr>
                  <a:t>(</a:t>
                </a:r>
                <a:r>
                  <a:rPr lang="en-US" altLang="zh-CN" sz="2000" b="1" dirty="0">
                    <a:solidFill>
                      <a:prstClr val="black"/>
                    </a:solidFill>
                    <a:latin typeface="Times New Roman" panose="02020603050405020304" pitchFamily="18" charset="0"/>
                  </a:rPr>
                  <a:t>w</a:t>
                </a:r>
                <a:r>
                  <a:rPr lang="en-US" altLang="zh-CN" sz="2000" b="1" baseline="30000" dirty="0">
                    <a:solidFill>
                      <a:prstClr val="black"/>
                    </a:solidFill>
                    <a:latin typeface="Times New Roman" panose="02020603050405020304" pitchFamily="18" charset="0"/>
                  </a:rPr>
                  <a:t>T</a:t>
                </a:r>
                <a:r>
                  <a:rPr lang="en-US" altLang="zh-CN" sz="2000" b="1" dirty="0">
                    <a:solidFill>
                      <a:prstClr val="black"/>
                    </a:solidFill>
                    <a:latin typeface="Times New Roman" panose="02020603050405020304" pitchFamily="18" charset="0"/>
                  </a:rPr>
                  <a:t>x</a:t>
                </a:r>
                <a:r>
                  <a:rPr lang="en-US" altLang="zh-CN" sz="2000" b="1" baseline="-25000" dirty="0">
                    <a:solidFill>
                      <a:prstClr val="black"/>
                    </a:solidFill>
                    <a:latin typeface="Times New Roman" panose="02020603050405020304" pitchFamily="18" charset="0"/>
                  </a:rPr>
                  <a:t>i</a:t>
                </a:r>
                <a:r>
                  <a:rPr lang="en-US" altLang="zh-CN" sz="2000" b="1" dirty="0">
                    <a:solidFill>
                      <a:prstClr val="black"/>
                    </a:solidFill>
                    <a:latin typeface="Times New Roman" panose="02020603050405020304" pitchFamily="18" charset="0"/>
                  </a:rPr>
                  <a:t> </a:t>
                </a:r>
                <a:r>
                  <a:rPr lang="en-US" altLang="zh-CN" sz="2000" dirty="0">
                    <a:solidFill>
                      <a:prstClr val="black"/>
                    </a:solidFill>
                    <a:latin typeface="Times New Roman" panose="02020603050405020304" pitchFamily="18" charset="0"/>
                  </a:rPr>
                  <a:t>+ </a:t>
                </a:r>
                <a:r>
                  <a:rPr lang="en-US" altLang="zh-CN" sz="2000" i="1" dirty="0">
                    <a:solidFill>
                      <a:prstClr val="black"/>
                    </a:solidFill>
                    <a:latin typeface="Times New Roman" panose="02020603050405020304" pitchFamily="18" charset="0"/>
                  </a:rPr>
                  <a:t>b</a:t>
                </a:r>
                <a:r>
                  <a:rPr lang="en-US" altLang="zh-CN" sz="2000" dirty="0">
                    <a:solidFill>
                      <a:prstClr val="black"/>
                    </a:solidFill>
                    <a:latin typeface="Times New Roman" panose="02020603050405020304" pitchFamily="18" charset="0"/>
                  </a:rPr>
                  <a:t>)</a:t>
                </a:r>
                <a:r>
                  <a:rPr lang="en-US" altLang="zh-CN" sz="2000" b="1" dirty="0">
                    <a:solidFill>
                      <a:prstClr val="black"/>
                    </a:solidFill>
                    <a:latin typeface="Times New Roman" panose="02020603050405020304" pitchFamily="18" charset="0"/>
                  </a:rPr>
                  <a:t> </a:t>
                </a:r>
                <a:r>
                  <a:rPr lang="en-US" altLang="zh-CN" sz="2000" b="1" dirty="0">
                    <a:solidFill>
                      <a:prstClr val="black"/>
                    </a:solidFill>
                    <a:latin typeface="Times New Roman" panose="02020603050405020304" pitchFamily="18" charset="0"/>
                    <a:cs typeface="Times New Roman" panose="02020603050405020304" pitchFamily="18" charset="0"/>
                  </a:rPr>
                  <a:t>≥ </a:t>
                </a:r>
                <a:r>
                  <a:rPr lang="en-US" altLang="zh-CN" sz="2000" dirty="0">
                    <a:solidFill>
                      <a:prstClr val="black"/>
                    </a:solidFill>
                    <a:latin typeface="Times New Roman" panose="02020603050405020304" pitchFamily="18" charset="0"/>
                    <a:cs typeface="Times New Roman" panose="02020603050405020304" pitchFamily="18" charset="0"/>
                  </a:rPr>
                  <a:t>1- </a:t>
                </a:r>
                <a:r>
                  <a:rPr lang="el-GR" altLang="en-US" sz="2000" i="1" dirty="0">
                    <a:solidFill>
                      <a:prstClr val="black"/>
                    </a:solidFill>
                    <a:latin typeface="Times New Roman" panose="02020603050405020304" pitchFamily="18" charset="0"/>
                    <a:cs typeface="Times New Roman" panose="02020603050405020304" pitchFamily="18" charset="0"/>
                  </a:rPr>
                  <a:t>ξ</a:t>
                </a:r>
                <a:r>
                  <a:rPr lang="en-US" altLang="zh-CN" sz="2000" i="1" baseline="-25000" dirty="0" err="1">
                    <a:solidFill>
                      <a:prstClr val="black"/>
                    </a:solidFill>
                    <a:latin typeface="Times New Roman" panose="02020603050405020304" pitchFamily="18" charset="0"/>
                    <a:cs typeface="Times New Roman" panose="02020603050405020304" pitchFamily="18" charset="0"/>
                  </a:rPr>
                  <a:t>i</a:t>
                </a:r>
                <a:r>
                  <a:rPr lang="en-US" altLang="zh-CN" sz="2000" i="1" dirty="0">
                    <a:solidFill>
                      <a:prstClr val="black"/>
                    </a:solidFill>
                    <a:latin typeface="Times New Roman" panose="02020603050405020304" pitchFamily="18" charset="0"/>
                    <a:cs typeface="Times New Roman" panose="02020603050405020304" pitchFamily="18" charset="0"/>
                  </a:rPr>
                  <a:t> </a:t>
                </a:r>
                <a:r>
                  <a:rPr lang="en-US" altLang="zh-CN" sz="2000" dirty="0">
                    <a:solidFill>
                      <a:prstClr val="black"/>
                    </a:solidFill>
                    <a:latin typeface="Times New Roman" panose="02020603050405020304" pitchFamily="18" charset="0"/>
                    <a:cs typeface="Times New Roman" panose="02020603050405020304" pitchFamily="18" charset="0"/>
                  </a:rPr>
                  <a:t>    and    </a:t>
                </a:r>
                <a:r>
                  <a:rPr lang="el-GR" altLang="en-US" sz="2000" i="1" dirty="0">
                    <a:solidFill>
                      <a:prstClr val="black"/>
                    </a:solidFill>
                    <a:latin typeface="Times New Roman" panose="02020603050405020304" pitchFamily="18" charset="0"/>
                    <a:cs typeface="Times New Roman" panose="02020603050405020304" pitchFamily="18" charset="0"/>
                  </a:rPr>
                  <a:t>ξ</a:t>
                </a:r>
                <a:r>
                  <a:rPr lang="en-US" altLang="zh-CN" sz="2000" i="1" baseline="-25000" dirty="0">
                    <a:solidFill>
                      <a:prstClr val="black"/>
                    </a:solidFill>
                    <a:latin typeface="Times New Roman" panose="02020603050405020304" pitchFamily="18" charset="0"/>
                    <a:cs typeface="Times New Roman" panose="02020603050405020304" pitchFamily="18" charset="0"/>
                  </a:rPr>
                  <a:t>i</a:t>
                </a:r>
                <a:r>
                  <a:rPr lang="en-US" altLang="zh-CN" sz="2000" baseline="-25000" dirty="0">
                    <a:solidFill>
                      <a:prstClr val="black"/>
                    </a:solidFill>
                    <a:latin typeface="Times New Roman" panose="02020603050405020304" pitchFamily="18" charset="0"/>
                    <a:cs typeface="Times New Roman" panose="02020603050405020304" pitchFamily="18" charset="0"/>
                  </a:rPr>
                  <a:t> </a:t>
                </a:r>
                <a:r>
                  <a:rPr lang="en-US" altLang="zh-CN" sz="2000" b="1" dirty="0">
                    <a:solidFill>
                      <a:prstClr val="black"/>
                    </a:solidFill>
                    <a:latin typeface="Times New Roman" panose="02020603050405020304" pitchFamily="18" charset="0"/>
                    <a:cs typeface="Times New Roman" panose="02020603050405020304" pitchFamily="18" charset="0"/>
                  </a:rPr>
                  <a:t>≥ </a:t>
                </a:r>
                <a:r>
                  <a:rPr lang="en-US" altLang="zh-CN" sz="2000" dirty="0">
                    <a:solidFill>
                      <a:prstClr val="black"/>
                    </a:solidFill>
                    <a:latin typeface="Times New Roman" panose="02020603050405020304" pitchFamily="18" charset="0"/>
                    <a:cs typeface="Times New Roman" panose="02020603050405020304" pitchFamily="18" charset="0"/>
                  </a:rPr>
                  <a:t>0 for all </a:t>
                </a:r>
                <a:r>
                  <a:rPr lang="en-US" altLang="zh-CN" sz="2000" i="1" dirty="0">
                    <a:solidFill>
                      <a:prstClr val="black"/>
                    </a:solidFill>
                    <a:latin typeface="Times New Roman" panose="02020603050405020304" pitchFamily="18" charset="0"/>
                    <a:cs typeface="Times New Roman" panose="02020603050405020304" pitchFamily="18" charset="0"/>
                  </a:rPr>
                  <a:t>i</a:t>
                </a:r>
              </a:p>
            </p:txBody>
          </p:sp>
        </mc:Choice>
        <mc:Fallback xmlns="">
          <p:sp>
            <p:nvSpPr>
              <p:cNvPr id="309255" name="Text Box 7"/>
              <p:cNvSpPr txBox="1">
                <a:spLocks noRot="1" noChangeAspect="1" noMove="1" noResize="1" noEditPoints="1" noAdjustHandles="1" noChangeArrowheads="1" noChangeShapeType="1" noTextEdit="1"/>
              </p:cNvSpPr>
              <p:nvPr/>
            </p:nvSpPr>
            <p:spPr bwMode="auto">
              <a:xfrm>
                <a:off x="954741" y="3934012"/>
                <a:ext cx="6858000" cy="1151021"/>
              </a:xfrm>
              <a:prstGeom prst="rect">
                <a:avLst/>
              </a:prstGeom>
              <a:blipFill rotWithShape="0">
                <a:blip r:embed="rId4"/>
                <a:stretch>
                  <a:fillRect l="-797" t="-1554" b="-7254"/>
                </a:stretch>
              </a:blipFill>
              <a:ln w="25400" algn="ctr">
                <a:solidFill>
                  <a:srgbClr val="008000"/>
                </a:solidFill>
                <a:miter lim="800000"/>
                <a:headEnd/>
                <a:tailEnd/>
              </a:ln>
              <a:effectLst/>
              <a:extLst>
                <a:ext uri="{909E8E84-426E-40DD-AFC4-6F175D3DCCD1}">
                  <a14:hiddenFill xmlns:a14="http://schemas.microsoft.com/office/drawing/2010/main">
                    <a:solidFill>
                      <a:schemeClr val="tx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spTree>
    <p:extLst>
      <p:ext uri="{BB962C8B-B14F-4D97-AF65-F5344CB8AC3E}">
        <p14:creationId xmlns:p14="http://schemas.microsoft.com/office/powerpoint/2010/main" val="34365095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348" name="Rectangle 4"/>
          <p:cNvSpPr>
            <a:spLocks noChangeArrowheads="1"/>
          </p:cNvSpPr>
          <p:nvPr/>
        </p:nvSpPr>
        <p:spPr bwMode="auto">
          <a:xfrm>
            <a:off x="1905000" y="228600"/>
            <a:ext cx="77724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a:defRPr sz="4200">
                <a:solidFill>
                  <a:schemeClr val="tx2"/>
                </a:solidFill>
                <a:latin typeface="Garamond" panose="02020404030301010803" pitchFamily="18" charset="0"/>
                <a:ea typeface="宋体" panose="02010600030101010101" pitchFamily="2" charset="-122"/>
              </a:defRPr>
            </a:lvl1pPr>
            <a:lvl2pPr algn="l">
              <a:defRPr sz="4200">
                <a:solidFill>
                  <a:schemeClr val="tx2"/>
                </a:solidFill>
                <a:latin typeface="Garamond" panose="02020404030301010803" pitchFamily="18" charset="0"/>
                <a:ea typeface="宋体" panose="02010600030101010101" pitchFamily="2" charset="-122"/>
              </a:defRPr>
            </a:lvl2pPr>
            <a:lvl3pPr algn="l">
              <a:defRPr sz="4200">
                <a:solidFill>
                  <a:schemeClr val="tx2"/>
                </a:solidFill>
                <a:latin typeface="Garamond" panose="02020404030301010803" pitchFamily="18" charset="0"/>
                <a:ea typeface="宋体" panose="02010600030101010101" pitchFamily="2" charset="-122"/>
              </a:defRPr>
            </a:lvl3pPr>
            <a:lvl4pPr algn="l">
              <a:defRPr sz="4200">
                <a:solidFill>
                  <a:schemeClr val="tx2"/>
                </a:solidFill>
                <a:latin typeface="Garamond" panose="02020404030301010803" pitchFamily="18" charset="0"/>
                <a:ea typeface="宋体" panose="02010600030101010101" pitchFamily="2" charset="-122"/>
              </a:defRPr>
            </a:lvl4pPr>
            <a:lvl5pPr algn="l">
              <a:defRPr sz="4200">
                <a:solidFill>
                  <a:schemeClr val="tx2"/>
                </a:solidFill>
                <a:latin typeface="Garamond" panose="02020404030301010803" pitchFamily="18" charset="0"/>
                <a:ea typeface="宋体" panose="02010600030101010101" pitchFamily="2" charset="-122"/>
              </a:defRPr>
            </a:lvl5pPr>
            <a:lvl6pPr marL="457200" fontAlgn="base">
              <a:spcBef>
                <a:spcPct val="0"/>
              </a:spcBef>
              <a:spcAft>
                <a:spcPct val="0"/>
              </a:spcAft>
              <a:defRPr sz="4200">
                <a:solidFill>
                  <a:schemeClr val="tx2"/>
                </a:solidFill>
                <a:latin typeface="Garamond" panose="02020404030301010803" pitchFamily="18" charset="0"/>
                <a:ea typeface="宋体" panose="02010600030101010101" pitchFamily="2" charset="-122"/>
              </a:defRPr>
            </a:lvl6pPr>
            <a:lvl7pPr marL="914400" fontAlgn="base">
              <a:spcBef>
                <a:spcPct val="0"/>
              </a:spcBef>
              <a:spcAft>
                <a:spcPct val="0"/>
              </a:spcAft>
              <a:defRPr sz="4200">
                <a:solidFill>
                  <a:schemeClr val="tx2"/>
                </a:solidFill>
                <a:latin typeface="Garamond" panose="02020404030301010803" pitchFamily="18" charset="0"/>
                <a:ea typeface="宋体" panose="02010600030101010101" pitchFamily="2" charset="-122"/>
              </a:defRPr>
            </a:lvl7pPr>
            <a:lvl8pPr marL="1371600" fontAlgn="base">
              <a:spcBef>
                <a:spcPct val="0"/>
              </a:spcBef>
              <a:spcAft>
                <a:spcPct val="0"/>
              </a:spcAft>
              <a:defRPr sz="4200">
                <a:solidFill>
                  <a:schemeClr val="tx2"/>
                </a:solidFill>
                <a:latin typeface="Garamond" panose="02020404030301010803" pitchFamily="18" charset="0"/>
                <a:ea typeface="宋体" panose="02010600030101010101" pitchFamily="2" charset="-122"/>
              </a:defRPr>
            </a:lvl8pPr>
            <a:lvl9pPr marL="1828800" fontAlgn="base">
              <a:spcBef>
                <a:spcPct val="0"/>
              </a:spcBef>
              <a:spcAft>
                <a:spcPct val="0"/>
              </a:spcAft>
              <a:defRPr sz="4200">
                <a:solidFill>
                  <a:schemeClr val="tx2"/>
                </a:solidFill>
                <a:latin typeface="Garamond" panose="02020404030301010803" pitchFamily="18" charset="0"/>
                <a:ea typeface="宋体" panose="02010600030101010101" pitchFamily="2" charset="-122"/>
              </a:defRPr>
            </a:lvl9pPr>
          </a:lstStyle>
          <a:p>
            <a:pPr fontAlgn="base">
              <a:spcBef>
                <a:spcPct val="0"/>
              </a:spcBef>
              <a:spcAft>
                <a:spcPct val="0"/>
              </a:spcAft>
              <a:defRPr/>
            </a:pPr>
            <a:r>
              <a:rPr lang="en-US" altLang="zh-CN" dirty="0">
                <a:solidFill>
                  <a:schemeClr val="bg1"/>
                </a:solidFill>
              </a:rPr>
              <a:t>The </a:t>
            </a:r>
            <a:r>
              <a:rPr lang="en-US" altLang="zh-CN" dirty="0">
                <a:solidFill>
                  <a:schemeClr val="bg1"/>
                </a:solidFill>
                <a:latin typeface="Times New Roman" panose="02020603050405020304" pitchFamily="18" charset="0"/>
              </a:rPr>
              <a:t>“</a:t>
            </a:r>
            <a:r>
              <a:rPr lang="en-US" altLang="zh-CN" dirty="0">
                <a:solidFill>
                  <a:schemeClr val="bg1"/>
                </a:solidFill>
              </a:rPr>
              <a:t>Kernel Trick</a:t>
            </a:r>
            <a:r>
              <a:rPr lang="en-US" altLang="zh-CN" dirty="0">
                <a:solidFill>
                  <a:schemeClr val="bg1"/>
                </a:solidFill>
                <a:latin typeface="Times New Roman" panose="02020603050405020304" pitchFamily="18" charset="0"/>
              </a:rPr>
              <a:t>”</a:t>
            </a:r>
            <a:endParaRPr lang="en-US" altLang="zh-CN" dirty="0">
              <a:solidFill>
                <a:schemeClr val="bg1"/>
              </a:solidFill>
            </a:endParaRPr>
          </a:p>
        </p:txBody>
      </p:sp>
      <p:sp>
        <p:nvSpPr>
          <p:cNvPr id="313349" name="Rectangle 5"/>
          <p:cNvSpPr>
            <a:spLocks noChangeArrowheads="1"/>
          </p:cNvSpPr>
          <p:nvPr/>
        </p:nvSpPr>
        <p:spPr bwMode="auto">
          <a:xfrm>
            <a:off x="1546412" y="1371600"/>
            <a:ext cx="8839200" cy="502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l">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669925" indent="-325438" algn="l">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022350" indent="-350838" algn="l">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339850" indent="-315913" algn="l">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1681163" indent="-339725" algn="l">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363" indent="-339725"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563" indent="-339725"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2763" indent="-339725"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09963" indent="-339725"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fontAlgn="base">
              <a:spcAft>
                <a:spcPct val="0"/>
              </a:spcAft>
              <a:buClr>
                <a:srgbClr val="4F81BD"/>
              </a:buClr>
              <a:buFont typeface="Wingdings" panose="05000000000000000000" pitchFamily="2" charset="2"/>
              <a:buChar char="Ø"/>
              <a:defRPr/>
            </a:pPr>
            <a:r>
              <a:rPr lang="en-US" altLang="zh-CN" sz="2400" dirty="0">
                <a:solidFill>
                  <a:prstClr val="black"/>
                </a:solidFill>
                <a:latin typeface="Calibri"/>
              </a:rPr>
              <a:t>The linear classifier relies on dot product between vectors </a:t>
            </a:r>
          </a:p>
          <a:p>
            <a:pPr lvl="1" fontAlgn="base">
              <a:spcAft>
                <a:spcPct val="0"/>
              </a:spcAft>
              <a:buClr>
                <a:srgbClr val="C0504D"/>
              </a:buClr>
              <a:buFont typeface="Wingdings" panose="05000000000000000000" pitchFamily="2" charset="2"/>
              <a:buChar char="Ø"/>
              <a:defRPr/>
            </a:pPr>
            <a:r>
              <a:rPr lang="en-US" altLang="zh-CN" sz="2400" dirty="0">
                <a:solidFill>
                  <a:prstClr val="black"/>
                </a:solidFill>
                <a:latin typeface="Calibri"/>
              </a:rPr>
              <a:t>x</a:t>
            </a:r>
            <a:r>
              <a:rPr lang="en-US" altLang="zh-CN" sz="2400" baseline="-25000" dirty="0">
                <a:solidFill>
                  <a:prstClr val="black"/>
                </a:solidFill>
                <a:latin typeface="Calibri"/>
              </a:rPr>
              <a:t>i</a:t>
            </a:r>
            <a:r>
              <a:rPr lang="en-US" altLang="zh-CN" sz="2400" baseline="30000" dirty="0">
                <a:solidFill>
                  <a:prstClr val="black"/>
                </a:solidFill>
                <a:latin typeface="Calibri"/>
              </a:rPr>
              <a:t>T</a:t>
            </a:r>
            <a:r>
              <a:rPr lang="en-US" altLang="zh-CN" sz="2400" dirty="0">
                <a:solidFill>
                  <a:prstClr val="black"/>
                </a:solidFill>
                <a:latin typeface="Calibri"/>
              </a:rPr>
              <a:t> . x</a:t>
            </a:r>
            <a:r>
              <a:rPr lang="en-US" altLang="zh-CN" sz="2400" baseline="-25000" dirty="0">
                <a:solidFill>
                  <a:prstClr val="black"/>
                </a:solidFill>
                <a:latin typeface="Calibri"/>
              </a:rPr>
              <a:t>j</a:t>
            </a:r>
          </a:p>
          <a:p>
            <a:pPr fontAlgn="base">
              <a:spcAft>
                <a:spcPct val="0"/>
              </a:spcAft>
              <a:buClr>
                <a:srgbClr val="4F81BD"/>
              </a:buClr>
              <a:buFont typeface="Wingdings" panose="05000000000000000000" pitchFamily="2" charset="2"/>
              <a:buChar char="Ø"/>
              <a:defRPr/>
            </a:pPr>
            <a:r>
              <a:rPr lang="en-US" altLang="zh-CN" sz="2400" dirty="0">
                <a:solidFill>
                  <a:prstClr val="black"/>
                </a:solidFill>
                <a:latin typeface="Calibri"/>
              </a:rPr>
              <a:t>If every data point is mapped into high-dimensional space via some transformation </a:t>
            </a:r>
            <a:r>
              <a:rPr lang="el-GR" altLang="en-US" sz="2400" dirty="0">
                <a:solidFill>
                  <a:prstClr val="black"/>
                </a:solidFill>
                <a:latin typeface="Calibri"/>
                <a:cs typeface="Times New Roman" panose="02020603050405020304" pitchFamily="18" charset="0"/>
              </a:rPr>
              <a:t>Φ</a:t>
            </a:r>
            <a:r>
              <a:rPr lang="en-US" altLang="zh-CN" sz="2400" dirty="0">
                <a:solidFill>
                  <a:prstClr val="black"/>
                </a:solidFill>
                <a:latin typeface="Calibri"/>
                <a:cs typeface="Times New Roman" panose="02020603050405020304" pitchFamily="18" charset="0"/>
              </a:rPr>
              <a:t>:  x</a:t>
            </a:r>
            <a:r>
              <a:rPr lang="en-US" altLang="zh-CN" sz="2400" baseline="-25000" dirty="0">
                <a:solidFill>
                  <a:prstClr val="black"/>
                </a:solidFill>
                <a:latin typeface="Calibri"/>
                <a:cs typeface="Times New Roman" panose="02020603050405020304" pitchFamily="18" charset="0"/>
              </a:rPr>
              <a:t> </a:t>
            </a:r>
            <a:r>
              <a:rPr lang="en-US" altLang="zh-CN" sz="2400" dirty="0">
                <a:solidFill>
                  <a:prstClr val="black"/>
                </a:solidFill>
                <a:latin typeface="Calibri"/>
                <a:cs typeface="Times New Roman" panose="02020603050405020304" pitchFamily="18" charset="0"/>
              </a:rPr>
              <a:t>→ </a:t>
            </a:r>
            <a:r>
              <a:rPr lang="el-GR" altLang="en-US" sz="2400" dirty="0">
                <a:solidFill>
                  <a:prstClr val="black"/>
                </a:solidFill>
                <a:latin typeface="Calibri"/>
                <a:cs typeface="Times New Roman" panose="02020603050405020304" pitchFamily="18" charset="0"/>
              </a:rPr>
              <a:t>φ</a:t>
            </a:r>
            <a:r>
              <a:rPr lang="en-US" altLang="zh-CN" sz="2400" dirty="0">
                <a:solidFill>
                  <a:prstClr val="black"/>
                </a:solidFill>
                <a:latin typeface="Calibri"/>
                <a:cs typeface="Times New Roman" panose="02020603050405020304" pitchFamily="18" charset="0"/>
              </a:rPr>
              <a:t>(x), the dot product becomes:</a:t>
            </a:r>
          </a:p>
          <a:p>
            <a:pPr algn="ctr" fontAlgn="base">
              <a:spcAft>
                <a:spcPct val="0"/>
              </a:spcAft>
              <a:buClr>
                <a:srgbClr val="4F81BD"/>
              </a:buClr>
              <a:buFont typeface="Wingdings" panose="05000000000000000000" pitchFamily="2" charset="2"/>
              <a:buChar char="Ø"/>
              <a:defRPr/>
            </a:pPr>
            <a:r>
              <a:rPr lang="en-US" altLang="zh-CN" sz="2400" i="1" dirty="0">
                <a:solidFill>
                  <a:prstClr val="black"/>
                </a:solidFill>
                <a:latin typeface="Calibri"/>
              </a:rPr>
              <a:t>K</a:t>
            </a:r>
            <a:r>
              <a:rPr lang="en-US" altLang="zh-CN" sz="2400" dirty="0">
                <a:solidFill>
                  <a:prstClr val="black"/>
                </a:solidFill>
                <a:latin typeface="Calibri"/>
              </a:rPr>
              <a:t>(x</a:t>
            </a:r>
            <a:r>
              <a:rPr lang="en-US" altLang="zh-CN" sz="2400" baseline="-25000" dirty="0">
                <a:solidFill>
                  <a:prstClr val="black"/>
                </a:solidFill>
                <a:latin typeface="Calibri"/>
              </a:rPr>
              <a:t>i</a:t>
            </a:r>
            <a:r>
              <a:rPr lang="en-US" altLang="zh-CN" sz="2400" dirty="0">
                <a:solidFill>
                  <a:prstClr val="black"/>
                </a:solidFill>
                <a:latin typeface="Calibri"/>
              </a:rPr>
              <a:t>, x</a:t>
            </a:r>
            <a:r>
              <a:rPr lang="en-US" altLang="zh-CN" sz="2400" baseline="-25000" dirty="0">
                <a:solidFill>
                  <a:prstClr val="black"/>
                </a:solidFill>
                <a:latin typeface="Calibri"/>
              </a:rPr>
              <a:t>j</a:t>
            </a:r>
            <a:r>
              <a:rPr lang="en-US" altLang="zh-CN" sz="2400" dirty="0">
                <a:solidFill>
                  <a:prstClr val="black"/>
                </a:solidFill>
                <a:latin typeface="Calibri"/>
              </a:rPr>
              <a:t>)= </a:t>
            </a:r>
            <a:r>
              <a:rPr lang="el-GR" altLang="en-US" sz="2400" dirty="0">
                <a:solidFill>
                  <a:prstClr val="black"/>
                </a:solidFill>
                <a:latin typeface="Calibri"/>
                <a:cs typeface="Times New Roman" panose="02020603050405020304" pitchFamily="18" charset="0"/>
              </a:rPr>
              <a:t>φ</a:t>
            </a:r>
            <a:r>
              <a:rPr lang="en-US" altLang="zh-CN" sz="2400" dirty="0">
                <a:solidFill>
                  <a:prstClr val="black"/>
                </a:solidFill>
                <a:latin typeface="Calibri"/>
              </a:rPr>
              <a:t>(x</a:t>
            </a:r>
            <a:r>
              <a:rPr lang="en-US" altLang="zh-CN" sz="2400" baseline="-25000" dirty="0">
                <a:solidFill>
                  <a:prstClr val="black"/>
                </a:solidFill>
                <a:latin typeface="Calibri"/>
              </a:rPr>
              <a:t>i</a:t>
            </a:r>
            <a:r>
              <a:rPr lang="en-US" altLang="zh-CN" sz="2400" dirty="0">
                <a:solidFill>
                  <a:prstClr val="black"/>
                </a:solidFill>
                <a:latin typeface="Calibri"/>
              </a:rPr>
              <a:t>)</a:t>
            </a:r>
            <a:r>
              <a:rPr lang="en-US" altLang="zh-CN" sz="2400" baseline="30000" dirty="0">
                <a:solidFill>
                  <a:prstClr val="black"/>
                </a:solidFill>
                <a:latin typeface="Calibri"/>
              </a:rPr>
              <a:t>T  </a:t>
            </a:r>
            <a:r>
              <a:rPr lang="el-GR" altLang="en-US" sz="2400" dirty="0">
                <a:solidFill>
                  <a:prstClr val="black"/>
                </a:solidFill>
                <a:latin typeface="Calibri"/>
                <a:cs typeface="Times New Roman" panose="02020603050405020304" pitchFamily="18" charset="0"/>
              </a:rPr>
              <a:t>φ</a:t>
            </a:r>
            <a:r>
              <a:rPr lang="en-US" altLang="en-US" sz="2400" dirty="0">
                <a:solidFill>
                  <a:prstClr val="black"/>
                </a:solidFill>
                <a:latin typeface="Calibri"/>
                <a:cs typeface="Times New Roman" panose="02020603050405020304" pitchFamily="18" charset="0"/>
              </a:rPr>
              <a:t> </a:t>
            </a:r>
            <a:r>
              <a:rPr lang="en-US" altLang="zh-CN" sz="2400" u="sng" dirty="0">
                <a:solidFill>
                  <a:prstClr val="black"/>
                </a:solidFill>
                <a:latin typeface="Calibri"/>
              </a:rPr>
              <a:t>(x</a:t>
            </a:r>
            <a:r>
              <a:rPr lang="en-US" altLang="zh-CN" sz="2400" u="sng" baseline="-25000" dirty="0">
                <a:solidFill>
                  <a:prstClr val="black"/>
                </a:solidFill>
                <a:latin typeface="Calibri"/>
              </a:rPr>
              <a:t>j</a:t>
            </a:r>
            <a:r>
              <a:rPr lang="en-US" altLang="zh-CN" sz="2400" dirty="0">
                <a:solidFill>
                  <a:prstClr val="black"/>
                </a:solidFill>
                <a:latin typeface="Calibri"/>
              </a:rPr>
              <a:t>)</a:t>
            </a:r>
          </a:p>
          <a:p>
            <a:pPr fontAlgn="base">
              <a:spcAft>
                <a:spcPct val="0"/>
              </a:spcAft>
              <a:buClr>
                <a:srgbClr val="4F81BD"/>
              </a:buClr>
              <a:buFont typeface="Wingdings" panose="05000000000000000000" pitchFamily="2" charset="2"/>
              <a:buChar char="Ø"/>
              <a:defRPr/>
            </a:pPr>
            <a:r>
              <a:rPr lang="en-US" altLang="zh-CN" sz="2400" dirty="0">
                <a:solidFill>
                  <a:prstClr val="black"/>
                </a:solidFill>
                <a:latin typeface="Calibri"/>
              </a:rPr>
              <a:t>A </a:t>
            </a:r>
            <a:r>
              <a:rPr lang="en-US" altLang="zh-CN" sz="2400" i="1" dirty="0">
                <a:solidFill>
                  <a:prstClr val="black"/>
                </a:solidFill>
                <a:latin typeface="Calibri"/>
              </a:rPr>
              <a:t>kernel function</a:t>
            </a:r>
            <a:r>
              <a:rPr lang="en-US" altLang="zh-CN" sz="2400" dirty="0">
                <a:solidFill>
                  <a:prstClr val="black"/>
                </a:solidFill>
                <a:latin typeface="Calibri"/>
              </a:rPr>
              <a:t> is some function that corresponds to an inner product in some expanded feature space.</a:t>
            </a:r>
          </a:p>
          <a:p>
            <a:pPr fontAlgn="base">
              <a:spcAft>
                <a:spcPct val="0"/>
              </a:spcAft>
              <a:buClr>
                <a:srgbClr val="4F81BD"/>
              </a:buClr>
              <a:buFont typeface="Wingdings" panose="05000000000000000000" pitchFamily="2" charset="2"/>
              <a:buChar char="Ø"/>
              <a:defRPr/>
            </a:pPr>
            <a:r>
              <a:rPr lang="en-US" altLang="zh-CN" sz="2400" dirty="0">
                <a:solidFill>
                  <a:prstClr val="black"/>
                </a:solidFill>
                <a:latin typeface="Calibri"/>
              </a:rPr>
              <a:t>Example: </a:t>
            </a:r>
          </a:p>
          <a:p>
            <a:pPr fontAlgn="base">
              <a:spcAft>
                <a:spcPct val="0"/>
              </a:spcAft>
              <a:buClr>
                <a:srgbClr val="4F81BD"/>
              </a:buClr>
              <a:buFont typeface="Wingdings" panose="05000000000000000000" pitchFamily="2" charset="2"/>
              <a:buChar char="Ø"/>
              <a:defRPr/>
            </a:pPr>
            <a:r>
              <a:rPr lang="en-US" altLang="zh-CN" sz="2400" dirty="0">
                <a:solidFill>
                  <a:prstClr val="black"/>
                </a:solidFill>
                <a:latin typeface="Calibri"/>
              </a:rPr>
              <a:t>	2-dimensional vectors x=[</a:t>
            </a:r>
            <a:r>
              <a:rPr lang="en-US" altLang="zh-CN" sz="2400" i="1" dirty="0">
                <a:solidFill>
                  <a:prstClr val="black"/>
                </a:solidFill>
                <a:latin typeface="Calibri"/>
              </a:rPr>
              <a:t>x</a:t>
            </a:r>
            <a:r>
              <a:rPr lang="en-US" altLang="zh-CN" sz="2400" i="1" baseline="-25000" dirty="0">
                <a:solidFill>
                  <a:prstClr val="black"/>
                </a:solidFill>
                <a:latin typeface="Calibri"/>
              </a:rPr>
              <a:t>1   </a:t>
            </a:r>
            <a:r>
              <a:rPr lang="en-US" altLang="zh-CN" sz="2400" i="1" dirty="0">
                <a:solidFill>
                  <a:prstClr val="black"/>
                </a:solidFill>
                <a:latin typeface="Calibri"/>
              </a:rPr>
              <a:t>x</a:t>
            </a:r>
            <a:r>
              <a:rPr lang="en-US" altLang="zh-CN" sz="2400" i="1" baseline="-25000" dirty="0">
                <a:solidFill>
                  <a:prstClr val="black"/>
                </a:solidFill>
                <a:latin typeface="Calibri"/>
              </a:rPr>
              <a:t>2</a:t>
            </a:r>
            <a:r>
              <a:rPr lang="en-US" altLang="zh-CN" sz="2400" dirty="0">
                <a:solidFill>
                  <a:prstClr val="black"/>
                </a:solidFill>
                <a:latin typeface="Calibri"/>
              </a:rPr>
              <a:t>];  let </a:t>
            </a:r>
            <a:r>
              <a:rPr lang="en-US" altLang="zh-CN" sz="2400" i="1" dirty="0">
                <a:solidFill>
                  <a:prstClr val="black"/>
                </a:solidFill>
                <a:latin typeface="Calibri"/>
              </a:rPr>
              <a:t>K</a:t>
            </a:r>
            <a:r>
              <a:rPr lang="en-US" altLang="zh-CN" sz="2400" dirty="0">
                <a:solidFill>
                  <a:prstClr val="black"/>
                </a:solidFill>
                <a:latin typeface="Calibri"/>
              </a:rPr>
              <a:t>(</a:t>
            </a:r>
            <a:r>
              <a:rPr lang="en-US" altLang="zh-CN" sz="2400" dirty="0" err="1">
                <a:solidFill>
                  <a:prstClr val="black"/>
                </a:solidFill>
                <a:latin typeface="Calibri"/>
              </a:rPr>
              <a:t>x</a:t>
            </a:r>
            <a:r>
              <a:rPr lang="en-US" altLang="zh-CN" sz="2400" baseline="-25000" dirty="0" err="1">
                <a:solidFill>
                  <a:prstClr val="black"/>
                </a:solidFill>
                <a:latin typeface="Calibri"/>
              </a:rPr>
              <a:t>i</a:t>
            </a:r>
            <a:r>
              <a:rPr lang="en-US" altLang="zh-CN" sz="2400" dirty="0" err="1">
                <a:solidFill>
                  <a:prstClr val="black"/>
                </a:solidFill>
                <a:latin typeface="Calibri"/>
              </a:rPr>
              <a:t>,x</a:t>
            </a:r>
            <a:r>
              <a:rPr lang="en-US" altLang="zh-CN" sz="2400" baseline="-25000" dirty="0" err="1">
                <a:solidFill>
                  <a:prstClr val="black"/>
                </a:solidFill>
                <a:latin typeface="Calibri"/>
              </a:rPr>
              <a:t>j</a:t>
            </a:r>
            <a:r>
              <a:rPr lang="en-US" altLang="zh-CN" sz="2400" dirty="0">
                <a:solidFill>
                  <a:prstClr val="black"/>
                </a:solidFill>
                <a:latin typeface="Calibri"/>
              </a:rPr>
              <a:t>)=(1 + </a:t>
            </a:r>
            <a:r>
              <a:rPr lang="en-US" altLang="zh-CN" sz="2400" dirty="0" err="1">
                <a:solidFill>
                  <a:prstClr val="black"/>
                </a:solidFill>
                <a:latin typeface="Calibri"/>
              </a:rPr>
              <a:t>x</a:t>
            </a:r>
            <a:r>
              <a:rPr lang="en-US" altLang="zh-CN" sz="2400" baseline="-25000" dirty="0" err="1">
                <a:solidFill>
                  <a:prstClr val="black"/>
                </a:solidFill>
                <a:latin typeface="Calibri"/>
              </a:rPr>
              <a:t>i</a:t>
            </a:r>
            <a:r>
              <a:rPr lang="en-US" altLang="zh-CN" sz="2400" baseline="30000" dirty="0" err="1">
                <a:solidFill>
                  <a:prstClr val="black"/>
                </a:solidFill>
                <a:latin typeface="Calibri"/>
              </a:rPr>
              <a:t>T</a:t>
            </a:r>
            <a:r>
              <a:rPr lang="en-US" altLang="zh-CN" sz="2400" dirty="0" err="1">
                <a:solidFill>
                  <a:prstClr val="black"/>
                </a:solidFill>
                <a:latin typeface="Calibri"/>
              </a:rPr>
              <a:t>x</a:t>
            </a:r>
            <a:r>
              <a:rPr lang="en-US" altLang="zh-CN" sz="2400" baseline="-25000" dirty="0" err="1">
                <a:solidFill>
                  <a:prstClr val="black"/>
                </a:solidFill>
                <a:latin typeface="Calibri"/>
              </a:rPr>
              <a:t>j</a:t>
            </a:r>
            <a:r>
              <a:rPr lang="en-US" altLang="zh-CN" sz="2400" dirty="0">
                <a:solidFill>
                  <a:prstClr val="black"/>
                </a:solidFill>
                <a:latin typeface="Calibri"/>
              </a:rPr>
              <a:t>)</a:t>
            </a:r>
            <a:r>
              <a:rPr lang="en-US" altLang="zh-CN" sz="2400" baseline="30000" dirty="0">
                <a:solidFill>
                  <a:prstClr val="black"/>
                </a:solidFill>
                <a:latin typeface="Calibri"/>
              </a:rPr>
              <a:t>2</a:t>
            </a:r>
            <a:r>
              <a:rPr lang="en-US" altLang="zh-CN" sz="2400" baseline="-25000" dirty="0">
                <a:solidFill>
                  <a:prstClr val="black"/>
                </a:solidFill>
                <a:latin typeface="Calibri"/>
              </a:rPr>
              <a:t>,</a:t>
            </a:r>
            <a:endParaRPr lang="en-US" altLang="zh-CN" sz="2400" dirty="0">
              <a:solidFill>
                <a:prstClr val="black"/>
              </a:solidFill>
              <a:latin typeface="Calibri"/>
            </a:endParaRPr>
          </a:p>
          <a:p>
            <a:pPr fontAlgn="base">
              <a:spcAft>
                <a:spcPct val="0"/>
              </a:spcAft>
              <a:buClr>
                <a:srgbClr val="4F81BD"/>
              </a:buClr>
              <a:buFont typeface="Wingdings" panose="05000000000000000000" pitchFamily="2" charset="2"/>
              <a:buChar char="Ø"/>
              <a:defRPr/>
            </a:pPr>
            <a:r>
              <a:rPr lang="en-US" altLang="zh-CN" sz="2400" dirty="0">
                <a:solidFill>
                  <a:prstClr val="black"/>
                </a:solidFill>
                <a:latin typeface="Calibri"/>
              </a:rPr>
              <a:t>	Need to show that </a:t>
            </a:r>
            <a:r>
              <a:rPr lang="en-US" altLang="zh-CN" sz="2400" i="1" dirty="0">
                <a:solidFill>
                  <a:prstClr val="black"/>
                </a:solidFill>
                <a:latin typeface="Calibri"/>
              </a:rPr>
              <a:t>K</a:t>
            </a:r>
            <a:r>
              <a:rPr lang="en-US" altLang="zh-CN" sz="2400" dirty="0">
                <a:solidFill>
                  <a:prstClr val="black"/>
                </a:solidFill>
                <a:latin typeface="Calibri"/>
              </a:rPr>
              <a:t>(</a:t>
            </a:r>
            <a:r>
              <a:rPr lang="en-US" altLang="zh-CN" sz="2400" dirty="0" err="1">
                <a:solidFill>
                  <a:prstClr val="black"/>
                </a:solidFill>
                <a:latin typeface="Calibri"/>
              </a:rPr>
              <a:t>x</a:t>
            </a:r>
            <a:r>
              <a:rPr lang="en-US" altLang="zh-CN" sz="2400" baseline="-25000" dirty="0" err="1">
                <a:solidFill>
                  <a:prstClr val="black"/>
                </a:solidFill>
                <a:latin typeface="Calibri"/>
              </a:rPr>
              <a:t>i</a:t>
            </a:r>
            <a:r>
              <a:rPr lang="en-US" altLang="zh-CN" sz="2400" dirty="0" err="1">
                <a:solidFill>
                  <a:prstClr val="black"/>
                </a:solidFill>
                <a:latin typeface="Calibri"/>
              </a:rPr>
              <a:t>,x</a:t>
            </a:r>
            <a:r>
              <a:rPr lang="en-US" altLang="zh-CN" sz="2400" baseline="-25000" dirty="0" err="1">
                <a:solidFill>
                  <a:prstClr val="black"/>
                </a:solidFill>
                <a:latin typeface="Calibri"/>
              </a:rPr>
              <a:t>j</a:t>
            </a:r>
            <a:r>
              <a:rPr lang="en-US" altLang="zh-CN" sz="2400" dirty="0">
                <a:solidFill>
                  <a:prstClr val="black"/>
                </a:solidFill>
                <a:latin typeface="Calibri"/>
              </a:rPr>
              <a:t>)= </a:t>
            </a:r>
            <a:r>
              <a:rPr lang="el-GR" altLang="en-US" sz="2400" dirty="0">
                <a:solidFill>
                  <a:prstClr val="black"/>
                </a:solidFill>
                <a:latin typeface="Calibri"/>
                <a:cs typeface="Times New Roman" panose="02020603050405020304" pitchFamily="18" charset="0"/>
              </a:rPr>
              <a:t>φ</a:t>
            </a:r>
            <a:r>
              <a:rPr lang="en-US" altLang="zh-CN" sz="2400" dirty="0">
                <a:solidFill>
                  <a:prstClr val="black"/>
                </a:solidFill>
                <a:latin typeface="Calibri"/>
              </a:rPr>
              <a:t>(x</a:t>
            </a:r>
            <a:r>
              <a:rPr lang="en-US" altLang="zh-CN" sz="2400" baseline="-25000" dirty="0">
                <a:solidFill>
                  <a:prstClr val="black"/>
                </a:solidFill>
                <a:latin typeface="Calibri"/>
              </a:rPr>
              <a:t>i</a:t>
            </a:r>
            <a:r>
              <a:rPr lang="en-US" altLang="zh-CN" sz="2400" dirty="0">
                <a:solidFill>
                  <a:prstClr val="black"/>
                </a:solidFill>
                <a:latin typeface="Calibri"/>
              </a:rPr>
              <a:t>)</a:t>
            </a:r>
            <a:r>
              <a:rPr lang="en-US" altLang="zh-CN" sz="2400" baseline="-25000" dirty="0">
                <a:solidFill>
                  <a:prstClr val="black"/>
                </a:solidFill>
                <a:latin typeface="Calibri"/>
              </a:rPr>
              <a:t> </a:t>
            </a:r>
            <a:r>
              <a:rPr lang="en-US" altLang="zh-CN" sz="2400" baseline="30000" dirty="0">
                <a:solidFill>
                  <a:prstClr val="black"/>
                </a:solidFill>
                <a:latin typeface="Calibri"/>
              </a:rPr>
              <a:t>T</a:t>
            </a:r>
            <a:r>
              <a:rPr lang="el-GR" altLang="en-US" sz="2400" dirty="0">
                <a:solidFill>
                  <a:prstClr val="black"/>
                </a:solidFill>
                <a:latin typeface="Calibri"/>
                <a:cs typeface="Times New Roman" panose="02020603050405020304" pitchFamily="18" charset="0"/>
              </a:rPr>
              <a:t>φ</a:t>
            </a:r>
            <a:r>
              <a:rPr lang="en-US" altLang="zh-CN" sz="2400" dirty="0">
                <a:solidFill>
                  <a:prstClr val="black"/>
                </a:solidFill>
                <a:latin typeface="Calibri"/>
              </a:rPr>
              <a:t>(x</a:t>
            </a:r>
            <a:r>
              <a:rPr lang="en-US" altLang="zh-CN" sz="2400" baseline="-25000" dirty="0">
                <a:solidFill>
                  <a:prstClr val="black"/>
                </a:solidFill>
                <a:latin typeface="Calibri"/>
              </a:rPr>
              <a:t>j</a:t>
            </a:r>
            <a:r>
              <a:rPr lang="en-US" altLang="zh-CN" sz="2400" dirty="0">
                <a:solidFill>
                  <a:prstClr val="black"/>
                </a:solidFill>
                <a:latin typeface="Calibri"/>
              </a:rPr>
              <a:t>):</a:t>
            </a:r>
          </a:p>
          <a:p>
            <a:pPr fontAlgn="base">
              <a:spcAft>
                <a:spcPct val="0"/>
              </a:spcAft>
              <a:buClr>
                <a:srgbClr val="4F81BD"/>
              </a:buClr>
              <a:buFont typeface="Wingdings" panose="05000000000000000000" pitchFamily="2" charset="2"/>
              <a:buNone/>
              <a:defRPr/>
            </a:pPr>
            <a:r>
              <a:rPr lang="en-US" altLang="zh-CN" sz="2400" b="1" dirty="0">
                <a:solidFill>
                  <a:prstClr val="black"/>
                </a:solidFill>
                <a:latin typeface="Times New Roman" panose="02020603050405020304" pitchFamily="18" charset="0"/>
              </a:rPr>
              <a:t>	</a:t>
            </a:r>
            <a:endParaRPr lang="el-GR" altLang="en-US" sz="2400" b="1" dirty="0">
              <a:solidFill>
                <a:prstClr val="black"/>
              </a:solidFill>
              <a:latin typeface="Times New Roman" panose="02020603050405020304" pitchFamily="18" charset="0"/>
            </a:endParaRPr>
          </a:p>
        </p:txBody>
      </p:sp>
    </p:spTree>
    <p:extLst>
      <p:ext uri="{BB962C8B-B14F-4D97-AF65-F5344CB8AC3E}">
        <p14:creationId xmlns:p14="http://schemas.microsoft.com/office/powerpoint/2010/main" val="6064562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1850" y="3657600"/>
            <a:ext cx="10515600" cy="904875"/>
          </a:xfrm>
        </p:spPr>
        <p:txBody>
          <a:bodyPr/>
          <a:lstStyle/>
          <a:p>
            <a:r>
              <a:rPr lang="en-US" dirty="0"/>
              <a:t>Thank You!</a:t>
            </a:r>
          </a:p>
        </p:txBody>
      </p:sp>
    </p:spTree>
    <p:extLst>
      <p:ext uri="{BB962C8B-B14F-4D97-AF65-F5344CB8AC3E}">
        <p14:creationId xmlns:p14="http://schemas.microsoft.com/office/powerpoint/2010/main" val="36033674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Session 8 – 09</a:t>
            </a:r>
            <a:r>
              <a:rPr lang="en-US" baseline="30000" dirty="0" smtClean="0"/>
              <a:t>th</a:t>
            </a:r>
            <a:r>
              <a:rPr lang="en-US" dirty="0" smtClean="0"/>
              <a:t> September,2023</a:t>
            </a:r>
            <a:endParaRPr lang="en-IN" dirty="0"/>
          </a:p>
        </p:txBody>
      </p:sp>
      <p:sp>
        <p:nvSpPr>
          <p:cNvPr id="3" name="Text Placeholder 2"/>
          <p:cNvSpPr>
            <a:spLocks noGrp="1"/>
          </p:cNvSpPr>
          <p:nvPr>
            <p:ph type="body" sz="quarter" idx="13"/>
          </p:nvPr>
        </p:nvSpPr>
        <p:spPr/>
        <p:txBody>
          <a:bodyPr/>
          <a:lstStyle/>
          <a:p>
            <a:endParaRPr lang="en-US" dirty="0" smtClean="0"/>
          </a:p>
          <a:p>
            <a:endParaRPr lang="en-US" dirty="0"/>
          </a:p>
          <a:p>
            <a:pPr algn="ctr"/>
            <a:r>
              <a:rPr lang="en-US" sz="4800" b="1" dirty="0" smtClean="0"/>
              <a:t>Revision</a:t>
            </a:r>
            <a:endParaRPr lang="en-IN" sz="4800" b="1" dirty="0"/>
          </a:p>
        </p:txBody>
      </p:sp>
    </p:spTree>
    <p:extLst>
      <p:ext uri="{BB962C8B-B14F-4D97-AF65-F5344CB8AC3E}">
        <p14:creationId xmlns:p14="http://schemas.microsoft.com/office/powerpoint/2010/main" val="11391940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866900" y="4724400"/>
            <a:ext cx="8648700" cy="1093800"/>
          </a:xfrm>
        </p:spPr>
        <p:txBody>
          <a:bodyPr rtlCol="0">
            <a:normAutofit fontScale="92500" lnSpcReduction="20000"/>
          </a:bodyPr>
          <a:lstStyle/>
          <a:p>
            <a:pPr marL="365760" indent="-256032" algn="ctr">
              <a:lnSpc>
                <a:spcPct val="100000"/>
              </a:lnSpc>
              <a:buClr>
                <a:schemeClr val="accent1"/>
              </a:buClr>
              <a:buSzPct val="68000"/>
              <a:defRPr/>
            </a:pPr>
            <a:r>
              <a:rPr lang="en-US" dirty="0">
                <a:latin typeface="+mn-lt"/>
                <a:cs typeface="Courier New" pitchFamily="49" charset="0"/>
              </a:rPr>
              <a:t>Session – </a:t>
            </a:r>
            <a:r>
              <a:rPr lang="en-US" dirty="0" smtClean="0">
                <a:latin typeface="+mn-lt"/>
                <a:cs typeface="Courier New" pitchFamily="49" charset="0"/>
              </a:rPr>
              <a:t>13(17</a:t>
            </a:r>
            <a:r>
              <a:rPr lang="en-US" baseline="30000" dirty="0" smtClean="0">
                <a:latin typeface="+mn-lt"/>
                <a:cs typeface="Courier New" pitchFamily="49" charset="0"/>
              </a:rPr>
              <a:t>th</a:t>
            </a:r>
            <a:r>
              <a:rPr lang="en-US" dirty="0" smtClean="0">
                <a:latin typeface="+mn-lt"/>
                <a:cs typeface="Courier New" pitchFamily="49" charset="0"/>
              </a:rPr>
              <a:t> June 2023)</a:t>
            </a:r>
            <a:endParaRPr lang="en-US" dirty="0">
              <a:latin typeface="+mn-lt"/>
              <a:cs typeface="Courier New" pitchFamily="49" charset="0"/>
            </a:endParaRPr>
          </a:p>
          <a:p>
            <a:pPr marL="365760" indent="-256032" algn="ctr">
              <a:lnSpc>
                <a:spcPct val="100000"/>
              </a:lnSpc>
              <a:buClr>
                <a:schemeClr val="accent1"/>
              </a:buClr>
              <a:buSzPct val="68000"/>
              <a:defRPr/>
            </a:pPr>
            <a:r>
              <a:rPr lang="en-US" dirty="0">
                <a:latin typeface="+mn-lt"/>
                <a:cs typeface="Courier New" pitchFamily="49" charset="0"/>
              </a:rPr>
              <a:t>SUPPORT VECTOR MACHINES</a:t>
            </a:r>
          </a:p>
        </p:txBody>
      </p:sp>
    </p:spTree>
    <p:extLst>
      <p:ext uri="{BB962C8B-B14F-4D97-AF65-F5344CB8AC3E}">
        <p14:creationId xmlns:p14="http://schemas.microsoft.com/office/powerpoint/2010/main" val="6224109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Support Vector Machine</a:t>
            </a:r>
            <a:endParaRPr lang="en-IN" dirty="0"/>
          </a:p>
        </p:txBody>
      </p:sp>
      <p:sp>
        <p:nvSpPr>
          <p:cNvPr id="2" name="Content Placeholder 1">
            <a:extLst>
              <a:ext uri="{FF2B5EF4-FFF2-40B4-BE49-F238E27FC236}">
                <a16:creationId xmlns="" xmlns:a16="http://schemas.microsoft.com/office/drawing/2014/main" id="{2227BF0E-DF89-47FA-B8BD-F5F979ED5F40}"/>
              </a:ext>
            </a:extLst>
          </p:cNvPr>
          <p:cNvSpPr>
            <a:spLocks noGrp="1"/>
          </p:cNvSpPr>
          <p:nvPr>
            <p:ph type="body" sz="quarter" idx="13"/>
          </p:nvPr>
        </p:nvSpPr>
        <p:spPr>
          <a:xfrm>
            <a:off x="857739" y="1600201"/>
            <a:ext cx="10160000" cy="4419599"/>
          </a:xfrm>
        </p:spPr>
        <p:txBody>
          <a:bodyPr>
            <a:normAutofit lnSpcReduction="10000"/>
          </a:bodyPr>
          <a:lstStyle/>
          <a:p>
            <a:pPr algn="just"/>
            <a:endParaRPr lang="en-US" dirty="0">
              <a:latin typeface="+mn-lt"/>
            </a:endParaRPr>
          </a:p>
          <a:p>
            <a:pPr algn="just">
              <a:lnSpc>
                <a:spcPct val="150000"/>
              </a:lnSpc>
              <a:spcBef>
                <a:spcPts val="0"/>
              </a:spcBef>
              <a:buFont typeface="Wingdings" panose="05000000000000000000" pitchFamily="2" charset="2"/>
              <a:buChar char="Ø"/>
            </a:pPr>
            <a:r>
              <a:rPr lang="en-US" sz="2400" dirty="0">
                <a:latin typeface="+mn-lt"/>
              </a:rPr>
              <a:t>Support Vector Machine or SVM is one of the most popular Supervised Learning algorithms, which is used for Classification as well as Regression problems. However, primarily, it is used for Classification problems in Machine Learning.</a:t>
            </a:r>
          </a:p>
          <a:p>
            <a:pPr algn="just">
              <a:lnSpc>
                <a:spcPct val="150000"/>
              </a:lnSpc>
              <a:spcBef>
                <a:spcPts val="0"/>
              </a:spcBef>
              <a:buFont typeface="Wingdings" panose="05000000000000000000" pitchFamily="2" charset="2"/>
              <a:buChar char="Ø"/>
            </a:pPr>
            <a:r>
              <a:rPr lang="en-US" sz="2400" dirty="0">
                <a:latin typeface="+mn-lt"/>
              </a:rPr>
              <a:t>The goal of the SVM algorithm is to create the best line or decision boundary that can segregate n-dimensional space into classes so that we can easily put the new data point in the correct category in the future. This best decision boundary is called a hyperplane.</a:t>
            </a:r>
          </a:p>
          <a:p>
            <a:pPr algn="just"/>
            <a:endParaRPr lang="en-US" dirty="0">
              <a:latin typeface="+mn-lt"/>
            </a:endParaRPr>
          </a:p>
          <a:p>
            <a:endParaRPr lang="aa-ET" dirty="0"/>
          </a:p>
        </p:txBody>
      </p:sp>
      <p:sp>
        <p:nvSpPr>
          <p:cNvPr id="4" name="TextBox 3">
            <a:extLst>
              <a:ext uri="{FF2B5EF4-FFF2-40B4-BE49-F238E27FC236}">
                <a16:creationId xmlns="" xmlns:a16="http://schemas.microsoft.com/office/drawing/2014/main" id="{2DCD17D0-11BE-43F9-A498-AD345081EB93}"/>
              </a:ext>
            </a:extLst>
          </p:cNvPr>
          <p:cNvSpPr txBox="1"/>
          <p:nvPr/>
        </p:nvSpPr>
        <p:spPr>
          <a:xfrm>
            <a:off x="1981200" y="499647"/>
            <a:ext cx="6477000" cy="584775"/>
          </a:xfrm>
          <a:prstGeom prst="rect">
            <a:avLst/>
          </a:prstGeom>
          <a:noFill/>
        </p:spPr>
        <p:txBody>
          <a:bodyPr wrap="square">
            <a:spAutoFit/>
          </a:bodyPr>
          <a:lstStyle/>
          <a:p>
            <a:pPr fontAlgn="base">
              <a:spcBef>
                <a:spcPct val="0"/>
              </a:spcBef>
              <a:spcAft>
                <a:spcPct val="0"/>
              </a:spcAft>
              <a:defRPr/>
            </a:pPr>
            <a:r>
              <a:rPr lang="en-US" sz="3200" b="1" dirty="0">
                <a:solidFill>
                  <a:prstClr val="black"/>
                </a:solidFill>
              </a:rPr>
              <a:t>What is Support Vector Machine</a:t>
            </a:r>
            <a:r>
              <a:rPr lang="en-US" sz="2800" b="1" dirty="0">
                <a:solidFill>
                  <a:prstClr val="black"/>
                </a:solidFill>
              </a:rPr>
              <a:t>?</a:t>
            </a:r>
          </a:p>
        </p:txBody>
      </p:sp>
    </p:spTree>
    <p:extLst>
      <p:ext uri="{BB962C8B-B14F-4D97-AF65-F5344CB8AC3E}">
        <p14:creationId xmlns:p14="http://schemas.microsoft.com/office/powerpoint/2010/main" val="37358191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 </a:t>
            </a:r>
            <a:br>
              <a:rPr lang="en-US" dirty="0" smtClean="0"/>
            </a:br>
            <a:r>
              <a:rPr lang="en-US" dirty="0"/>
              <a:t> </a:t>
            </a:r>
            <a:r>
              <a:rPr lang="en-US" dirty="0" smtClean="0"/>
              <a:t>What </a:t>
            </a:r>
            <a:r>
              <a:rPr lang="en-US" dirty="0"/>
              <a:t>is Support Vector Machine?</a:t>
            </a:r>
            <a:br>
              <a:rPr lang="en-US" dirty="0"/>
            </a:br>
            <a:endParaRPr lang="en-IN" dirty="0"/>
          </a:p>
        </p:txBody>
      </p:sp>
      <p:sp>
        <p:nvSpPr>
          <p:cNvPr id="5" name="Content Placeholder 4">
            <a:extLst>
              <a:ext uri="{FF2B5EF4-FFF2-40B4-BE49-F238E27FC236}">
                <a16:creationId xmlns="" xmlns:a16="http://schemas.microsoft.com/office/drawing/2014/main" id="{98E86D3B-F405-4EEB-80B3-6AD365E36FF9}"/>
              </a:ext>
            </a:extLst>
          </p:cNvPr>
          <p:cNvSpPr>
            <a:spLocks noGrp="1"/>
          </p:cNvSpPr>
          <p:nvPr>
            <p:ph type="body" sz="quarter" idx="13"/>
          </p:nvPr>
        </p:nvSpPr>
        <p:spPr>
          <a:xfrm>
            <a:off x="857739" y="1600201"/>
            <a:ext cx="10668464" cy="4419599"/>
          </a:xfrm>
        </p:spPr>
        <p:txBody>
          <a:bodyPr>
            <a:normAutofit fontScale="62500" lnSpcReduction="20000"/>
          </a:bodyPr>
          <a:lstStyle/>
          <a:p>
            <a:pPr algn="just">
              <a:lnSpc>
                <a:spcPct val="160000"/>
              </a:lnSpc>
              <a:spcBef>
                <a:spcPts val="0"/>
              </a:spcBef>
              <a:buFont typeface="Wingdings" panose="05000000000000000000" pitchFamily="2" charset="2"/>
              <a:buChar char="Ø"/>
            </a:pPr>
            <a:r>
              <a:rPr lang="en-US" sz="3400" dirty="0">
                <a:latin typeface="+mn-lt"/>
              </a:rPr>
              <a:t>The objective of the support vector machine algorithm is to find  hyperplane in an N-dimensional space (N—the number of features) that distinctly classifies the data points.</a:t>
            </a:r>
          </a:p>
          <a:p>
            <a:pPr algn="just">
              <a:lnSpc>
                <a:spcPct val="160000"/>
              </a:lnSpc>
              <a:spcBef>
                <a:spcPts val="0"/>
              </a:spcBef>
              <a:buFont typeface="Wingdings" panose="05000000000000000000" pitchFamily="2" charset="2"/>
              <a:buChar char="Ø"/>
            </a:pPr>
            <a:r>
              <a:rPr lang="en-US" sz="3400" dirty="0">
                <a:latin typeface="+mn-lt"/>
              </a:rPr>
              <a:t>To separate the two classes of data points, there are many possible hyperplanes that could be chosen.</a:t>
            </a:r>
          </a:p>
          <a:p>
            <a:pPr algn="just">
              <a:lnSpc>
                <a:spcPct val="160000"/>
              </a:lnSpc>
              <a:spcBef>
                <a:spcPts val="0"/>
              </a:spcBef>
              <a:buFont typeface="Wingdings" panose="05000000000000000000" pitchFamily="2" charset="2"/>
              <a:buChar char="Ø"/>
            </a:pPr>
            <a:endParaRPr lang="en-US" sz="3400" dirty="0">
              <a:latin typeface="+mn-lt"/>
            </a:endParaRPr>
          </a:p>
          <a:p>
            <a:pPr algn="just">
              <a:lnSpc>
                <a:spcPct val="160000"/>
              </a:lnSpc>
              <a:spcBef>
                <a:spcPts val="0"/>
              </a:spcBef>
              <a:buFont typeface="Wingdings" panose="05000000000000000000" pitchFamily="2" charset="2"/>
              <a:buChar char="Ø"/>
            </a:pPr>
            <a:r>
              <a:rPr lang="en-US" sz="3400" dirty="0">
                <a:latin typeface="+mn-lt"/>
              </a:rPr>
              <a:t> Our objective is to find a plane that has the maximum margin, </a:t>
            </a:r>
            <a:r>
              <a:rPr lang="en-US" sz="3400" dirty="0" err="1">
                <a:latin typeface="+mn-lt"/>
              </a:rPr>
              <a:t>i.e</a:t>
            </a:r>
            <a:r>
              <a:rPr lang="en-US" sz="3400" dirty="0">
                <a:latin typeface="+mn-lt"/>
              </a:rPr>
              <a:t> the maximum distance between data points of both classes. Maximizing the margin distance provides some reinforcement so that future data points can be classified with more confidence</a:t>
            </a:r>
            <a:r>
              <a:rPr lang="en-US" sz="3400" dirty="0"/>
              <a:t>.</a:t>
            </a:r>
            <a:endParaRPr lang="aa-ET" sz="3400" dirty="0"/>
          </a:p>
          <a:p>
            <a:pPr algn="just"/>
            <a:endParaRPr lang="aa-ET" dirty="0">
              <a:latin typeface="+mn-lt"/>
            </a:endParaRPr>
          </a:p>
        </p:txBody>
      </p:sp>
      <p:sp>
        <p:nvSpPr>
          <p:cNvPr id="3" name="Content Placeholder 2"/>
          <p:cNvSpPr>
            <a:spLocks noGrp="1"/>
          </p:cNvSpPr>
          <p:nvPr>
            <p:ph type="body" sz="quarter" idx="14"/>
          </p:nvPr>
        </p:nvSpPr>
        <p:spPr/>
        <p:txBody>
          <a:bodyPr>
            <a:normAutofit/>
          </a:bodyPr>
          <a:lstStyle/>
          <a:p>
            <a:endParaRPr lang="en-US" b="1" dirty="0"/>
          </a:p>
          <a:p>
            <a:endParaRPr lang="en-US" dirty="0"/>
          </a:p>
        </p:txBody>
      </p:sp>
    </p:spTree>
    <p:extLst>
      <p:ext uri="{BB962C8B-B14F-4D97-AF65-F5344CB8AC3E}">
        <p14:creationId xmlns:p14="http://schemas.microsoft.com/office/powerpoint/2010/main" val="15148132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IN"/>
          </a:p>
        </p:txBody>
      </p:sp>
      <p:sp>
        <p:nvSpPr>
          <p:cNvPr id="2" name="Content Placeholder 1">
            <a:extLst>
              <a:ext uri="{FF2B5EF4-FFF2-40B4-BE49-F238E27FC236}">
                <a16:creationId xmlns="" xmlns:a16="http://schemas.microsoft.com/office/drawing/2014/main" id="{A5B7FA29-47DD-4A76-A436-1A7C03006119}"/>
              </a:ext>
            </a:extLst>
          </p:cNvPr>
          <p:cNvSpPr>
            <a:spLocks noGrp="1"/>
          </p:cNvSpPr>
          <p:nvPr>
            <p:ph type="body" sz="quarter" idx="13"/>
          </p:nvPr>
        </p:nvSpPr>
        <p:spPr>
          <a:xfrm>
            <a:off x="857738" y="1600201"/>
            <a:ext cx="10724662" cy="4419599"/>
          </a:xfrm>
        </p:spPr>
        <p:txBody>
          <a:bodyPr>
            <a:normAutofit/>
          </a:bodyPr>
          <a:lstStyle/>
          <a:p>
            <a:pPr algn="just"/>
            <a:endParaRPr lang="en-US" dirty="0">
              <a:latin typeface="+mn-lt"/>
            </a:endParaRPr>
          </a:p>
          <a:p>
            <a:pPr algn="just">
              <a:lnSpc>
                <a:spcPct val="150000"/>
              </a:lnSpc>
              <a:spcBef>
                <a:spcPts val="0"/>
              </a:spcBef>
              <a:buFont typeface="Wingdings" panose="05000000000000000000" pitchFamily="2" charset="2"/>
              <a:buChar char="Ø"/>
            </a:pPr>
            <a:r>
              <a:rPr lang="en-US" sz="2800" dirty="0" smtClean="0">
                <a:latin typeface="+mn-lt"/>
              </a:rPr>
              <a:t>Support </a:t>
            </a:r>
            <a:r>
              <a:rPr lang="en-US" sz="2800" dirty="0">
                <a:latin typeface="+mn-lt"/>
              </a:rPr>
              <a:t>vectors are data points that are closer to the hyperplane and influence the position and orientation of the hyperplane. Using these support vectors, we maximize the margin of the classifier. </a:t>
            </a:r>
          </a:p>
          <a:p>
            <a:pPr algn="just">
              <a:lnSpc>
                <a:spcPct val="150000"/>
              </a:lnSpc>
              <a:spcBef>
                <a:spcPts val="0"/>
              </a:spcBef>
              <a:buFont typeface="Wingdings" panose="05000000000000000000" pitchFamily="2" charset="2"/>
              <a:buChar char="Ø"/>
            </a:pPr>
            <a:endParaRPr lang="en-US" sz="2800" dirty="0">
              <a:latin typeface="+mn-lt"/>
            </a:endParaRPr>
          </a:p>
          <a:p>
            <a:pPr algn="just">
              <a:lnSpc>
                <a:spcPct val="150000"/>
              </a:lnSpc>
              <a:spcBef>
                <a:spcPts val="0"/>
              </a:spcBef>
              <a:buFont typeface="Wingdings" panose="05000000000000000000" pitchFamily="2" charset="2"/>
              <a:buChar char="Ø"/>
            </a:pPr>
            <a:r>
              <a:rPr lang="en-US" sz="2800" dirty="0">
                <a:latin typeface="+mn-lt"/>
              </a:rPr>
              <a:t>Deleting the support vectors will change the position of the hyperplane. These are the points that help us build our SVM.</a:t>
            </a:r>
            <a:endParaRPr lang="aa-ET" sz="2800" dirty="0">
              <a:latin typeface="+mn-lt"/>
            </a:endParaRPr>
          </a:p>
        </p:txBody>
      </p:sp>
    </p:spTree>
    <p:extLst>
      <p:ext uri="{BB962C8B-B14F-4D97-AF65-F5344CB8AC3E}">
        <p14:creationId xmlns:p14="http://schemas.microsoft.com/office/powerpoint/2010/main" val="4064777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IN"/>
          </a:p>
        </p:txBody>
      </p:sp>
      <p:sp>
        <p:nvSpPr>
          <p:cNvPr id="2" name="Content Placeholder 1">
            <a:extLst>
              <a:ext uri="{FF2B5EF4-FFF2-40B4-BE49-F238E27FC236}">
                <a16:creationId xmlns="" xmlns:a16="http://schemas.microsoft.com/office/drawing/2014/main" id="{0D68817B-C99D-4C27-AE2F-CC46028744F9}"/>
              </a:ext>
            </a:extLst>
          </p:cNvPr>
          <p:cNvSpPr>
            <a:spLocks noGrp="1"/>
          </p:cNvSpPr>
          <p:nvPr>
            <p:ph type="body" sz="quarter" idx="13"/>
          </p:nvPr>
        </p:nvSpPr>
        <p:spPr>
          <a:xfrm>
            <a:off x="857738" y="1600201"/>
            <a:ext cx="10267461" cy="4571999"/>
          </a:xfrm>
        </p:spPr>
        <p:txBody>
          <a:bodyPr>
            <a:normAutofit fontScale="92500"/>
          </a:bodyPr>
          <a:lstStyle/>
          <a:p>
            <a:pPr>
              <a:buFont typeface="Arial" panose="020B0604020202020204" pitchFamily="34" charset="0"/>
              <a:buChar char="•"/>
            </a:pPr>
            <a:endParaRPr lang="en-US" b="1" dirty="0"/>
          </a:p>
          <a:p>
            <a:pPr algn="just">
              <a:lnSpc>
                <a:spcPct val="150000"/>
              </a:lnSpc>
              <a:spcBef>
                <a:spcPts val="0"/>
              </a:spcBef>
              <a:buFont typeface="Wingdings" panose="05000000000000000000" pitchFamily="2" charset="2"/>
              <a:buChar char="Ø"/>
            </a:pPr>
            <a:r>
              <a:rPr lang="en-US" sz="2400" b="1" dirty="0">
                <a:latin typeface="+mn-lt"/>
              </a:rPr>
              <a:t>Support Vectors</a:t>
            </a:r>
            <a:r>
              <a:rPr lang="en-US" sz="2400" dirty="0">
                <a:latin typeface="+mn-lt"/>
              </a:rPr>
              <a:t> − Datapoints that are closest to the hyperplane is called support vectors. Separating line will be defined with the help of these data points.</a:t>
            </a:r>
          </a:p>
          <a:p>
            <a:pPr algn="just">
              <a:lnSpc>
                <a:spcPct val="150000"/>
              </a:lnSpc>
              <a:spcBef>
                <a:spcPts val="0"/>
              </a:spcBef>
              <a:buFont typeface="Wingdings" panose="05000000000000000000" pitchFamily="2" charset="2"/>
              <a:buChar char="Ø"/>
            </a:pPr>
            <a:r>
              <a:rPr lang="en-US" sz="2400" b="1" dirty="0">
                <a:latin typeface="+mn-lt"/>
              </a:rPr>
              <a:t>Hyperplane</a:t>
            </a:r>
            <a:r>
              <a:rPr lang="en-US" sz="2400" dirty="0">
                <a:latin typeface="+mn-lt"/>
              </a:rPr>
              <a:t> − As we can see in the </a:t>
            </a:r>
            <a:r>
              <a:rPr lang="en-US" sz="2400" dirty="0" smtClean="0">
                <a:latin typeface="+mn-lt"/>
              </a:rPr>
              <a:t>diagram</a:t>
            </a:r>
            <a:r>
              <a:rPr lang="en-US" sz="2400" dirty="0">
                <a:latin typeface="+mn-lt"/>
              </a:rPr>
              <a:t>, it is a decision plane or space which is divided between a set of objects having different classes.</a:t>
            </a:r>
          </a:p>
          <a:p>
            <a:pPr algn="just">
              <a:lnSpc>
                <a:spcPct val="150000"/>
              </a:lnSpc>
              <a:spcBef>
                <a:spcPts val="0"/>
              </a:spcBef>
              <a:buFont typeface="Wingdings" panose="05000000000000000000" pitchFamily="2" charset="2"/>
              <a:buChar char="Ø"/>
            </a:pPr>
            <a:r>
              <a:rPr lang="en-US" sz="2400" b="1" dirty="0">
                <a:latin typeface="+mn-lt"/>
              </a:rPr>
              <a:t>Margin</a:t>
            </a:r>
            <a:r>
              <a:rPr lang="en-US" sz="2400" dirty="0">
                <a:latin typeface="+mn-lt"/>
              </a:rPr>
              <a:t> − It may be defined as the gap between two lines on the closet data points of different classes. It can be calculated as the perpendicular distance from the line to the support vectors. Large margin is considered as a good margin and small margin is considered as a bad margin.</a:t>
            </a:r>
          </a:p>
          <a:p>
            <a:endParaRPr lang="aa-ET" dirty="0"/>
          </a:p>
        </p:txBody>
      </p:sp>
    </p:spTree>
    <p:extLst>
      <p:ext uri="{BB962C8B-B14F-4D97-AF65-F5344CB8AC3E}">
        <p14:creationId xmlns:p14="http://schemas.microsoft.com/office/powerpoint/2010/main" val="14793119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latin typeface="+mn-lt"/>
              </a:rPr>
              <a:t>Linear Classifier</a:t>
            </a:r>
          </a:p>
        </p:txBody>
      </p:sp>
      <p:pic>
        <p:nvPicPr>
          <p:cNvPr id="3" name="Picture 2"/>
          <p:cNvPicPr>
            <a:picLocks noChangeAspect="1"/>
          </p:cNvPicPr>
          <p:nvPr/>
        </p:nvPicPr>
        <p:blipFill>
          <a:blip r:embed="rId2"/>
          <a:stretch>
            <a:fillRect/>
          </a:stretch>
        </p:blipFill>
        <p:spPr>
          <a:xfrm>
            <a:off x="914400" y="1440050"/>
            <a:ext cx="10287000" cy="4655950"/>
          </a:xfrm>
          <a:prstGeom prst="rect">
            <a:avLst/>
          </a:prstGeom>
        </p:spPr>
      </p:pic>
    </p:spTree>
    <p:extLst>
      <p:ext uri="{BB962C8B-B14F-4D97-AF65-F5344CB8AC3E}">
        <p14:creationId xmlns:p14="http://schemas.microsoft.com/office/powerpoint/2010/main" val="1989846026"/>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5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D93BB9DCE8645E4D85AE066637E9DA4B" ma:contentTypeVersion="7" ma:contentTypeDescription="Create a new document." ma:contentTypeScope="" ma:versionID="f9e43d9dd19ac2cd12f6a4dc69aa28cd">
  <xsd:schema xmlns:xsd="http://www.w3.org/2001/XMLSchema" xmlns:xs="http://www.w3.org/2001/XMLSchema" xmlns:p="http://schemas.microsoft.com/office/2006/metadata/properties" xmlns:ns2="8a1544a5-6ec8-4bbc-8101-c341ae766efb" targetNamespace="http://schemas.microsoft.com/office/2006/metadata/properties" ma:root="true" ma:fieldsID="9cf0fd640d37903273b9b3cb7bd16033" ns2:_="">
    <xsd:import namespace="8a1544a5-6ec8-4bbc-8101-c341ae766efb"/>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ObjectDetectorVersions" minOccurs="0"/>
                <xsd:element ref="ns2:MediaLengthInSeconds"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a1544a5-6ec8-4bbc-8101-c341ae766ef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dexed="true" ma:internalName="MediaServiceDateTaken" ma:readOnly="true">
      <xsd:simpleType>
        <xsd:restriction base="dms:Text"/>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LengthInSeconds" ma:index="12" nillable="true" ma:displayName="MediaLengthInSeconds" ma:hidden="true" ma:internalName="MediaLengthInSeconds" ma:readOnly="true">
      <xsd:simpleType>
        <xsd:restriction base="dms:Unknown"/>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A97C89E-1B9B-4E3C-8048-6829675F5695}">
  <ds:schemaRefs>
    <ds:schemaRef ds:uri="http://schemas.microsoft.com/sharepoint/v3/contenttype/forms"/>
  </ds:schemaRefs>
</ds:datastoreItem>
</file>

<file path=customXml/itemProps2.xml><?xml version="1.0" encoding="utf-8"?>
<ds:datastoreItem xmlns:ds="http://schemas.openxmlformats.org/officeDocument/2006/customXml" ds:itemID="{BF30C79C-2218-4E6C-B82E-2CE8045155EE}"/>
</file>

<file path=customXml/itemProps3.xml><?xml version="1.0" encoding="utf-8"?>
<ds:datastoreItem xmlns:ds="http://schemas.openxmlformats.org/officeDocument/2006/customXml" ds:itemID="{426B842A-40AA-49B8-8666-D7FE387725AC}">
  <ds:schemaRefs>
    <ds:schemaRef ds:uri="http://schemas.microsoft.com/office/2006/metadata/properties"/>
    <ds:schemaRef ds:uri="http://schemas.microsoft.com/office/infopath/2007/PartnerControls"/>
    <ds:schemaRef ds:uri="74b486a2-e692-43f8-8749-c3aa65fb85b9"/>
    <ds:schemaRef ds:uri="424312df-fb55-4ed5-a29a-7c5d7d1f5f6a"/>
  </ds:schemaRefs>
</ds:datastoreItem>
</file>

<file path=docProps/app.xml><?xml version="1.0" encoding="utf-8"?>
<Properties xmlns="http://schemas.openxmlformats.org/officeDocument/2006/extended-properties" xmlns:vt="http://schemas.openxmlformats.org/officeDocument/2006/docPropsVTypes">
  <Template>Office Theme</Template>
  <TotalTime>3269</TotalTime>
  <Words>716</Words>
  <Application>Microsoft Office PowerPoint</Application>
  <PresentationFormat>Widescreen</PresentationFormat>
  <Paragraphs>95</Paragraphs>
  <Slides>22</Slides>
  <Notes>4</Notes>
  <HiddenSlides>0</HiddenSlides>
  <MMClips>0</MMClips>
  <ScaleCrop>false</ScaleCrop>
  <HeadingPairs>
    <vt:vector size="6" baseType="variant">
      <vt:variant>
        <vt:lpstr>Fonts Used</vt:lpstr>
      </vt:variant>
      <vt:variant>
        <vt:i4>13</vt:i4>
      </vt:variant>
      <vt:variant>
        <vt:lpstr>Theme</vt:lpstr>
      </vt:variant>
      <vt:variant>
        <vt:i4>4</vt:i4>
      </vt:variant>
      <vt:variant>
        <vt:lpstr>Slide Titles</vt:lpstr>
      </vt:variant>
      <vt:variant>
        <vt:i4>22</vt:i4>
      </vt:variant>
    </vt:vector>
  </HeadingPairs>
  <TitlesOfParts>
    <vt:vector size="39" baseType="lpstr">
      <vt:lpstr>宋体</vt:lpstr>
      <vt:lpstr>Arial</vt:lpstr>
      <vt:lpstr>Calibri</vt:lpstr>
      <vt:lpstr>Calibri Light</vt:lpstr>
      <vt:lpstr>Cambria Math</vt:lpstr>
      <vt:lpstr>Courier New</vt:lpstr>
      <vt:lpstr>Garamond</vt:lpstr>
      <vt:lpstr>Helvetica</vt:lpstr>
      <vt:lpstr>Helvetica Light</vt:lpstr>
      <vt:lpstr>Helvetica Neue</vt:lpstr>
      <vt:lpstr>Tahoma</vt:lpstr>
      <vt:lpstr>Times New Roman</vt:lpstr>
      <vt:lpstr>Wingdings</vt:lpstr>
      <vt:lpstr>Office Theme</vt:lpstr>
      <vt:lpstr>5_Office Theme</vt:lpstr>
      <vt:lpstr>1_Office Theme</vt:lpstr>
      <vt:lpstr>4_Office Theme</vt:lpstr>
      <vt:lpstr>Applied Machine Learning SEZG568/SSZG568 </vt:lpstr>
      <vt:lpstr>PowerPoint Presentation</vt:lpstr>
      <vt:lpstr>Session 8 – 09th September,2023</vt:lpstr>
      <vt:lpstr>PowerPoint Presentation</vt:lpstr>
      <vt:lpstr>Support Vector Machine</vt:lpstr>
      <vt:lpstr>   What is Support Vector Machine? </vt:lpstr>
      <vt:lpstr>PowerPoint Presentation</vt:lpstr>
      <vt:lpstr>PowerPoint Presentation</vt:lpstr>
      <vt:lpstr>Linear Classifier</vt:lpstr>
      <vt:lpstr>PowerPoint Presentation</vt:lpstr>
      <vt:lpstr>PowerPoint Presentation</vt:lpstr>
      <vt:lpstr>PowerPoint Presentation</vt:lpstr>
      <vt:lpstr> Types of SVM </vt:lpstr>
      <vt:lpstr>Support Vector Machines</vt:lpstr>
      <vt:lpstr>Linear SVM Mathematically</vt:lpstr>
      <vt:lpstr>Solving the Optimization Problem </vt:lpstr>
      <vt:lpstr> Solving the Optimization Problem </vt:lpstr>
      <vt:lpstr>PowerPoint Presentation</vt:lpstr>
      <vt:lpstr>Solving the Optimization Problem</vt:lpstr>
      <vt:lpstr>PowerPoint Presentation</vt:lpstr>
      <vt:lpstr>PowerPoint Presentation</vt:lpstr>
      <vt:lpstr>Thank You!</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User</dc:creator>
  <cp:lastModifiedBy>Microsoft account</cp:lastModifiedBy>
  <cp:revision>271</cp:revision>
  <dcterms:created xsi:type="dcterms:W3CDTF">2018-10-16T06:13:57Z</dcterms:created>
  <dcterms:modified xsi:type="dcterms:W3CDTF">2023-09-09T03:22:04Z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0x010100D93BB9DCE8645E4D85AE066637E9DA4B</vt:lpwstr>
  </property>
</Properties>
</file>